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62" r:id="rId5"/>
    <p:sldId id="266" r:id="rId6"/>
    <p:sldId id="264" r:id="rId7"/>
    <p:sldId id="265" r:id="rId8"/>
    <p:sldId id="258" r:id="rId9"/>
    <p:sldId id="259" r:id="rId10"/>
    <p:sldId id="263" r:id="rId11"/>
    <p:sldId id="260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9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4D1E267-6305-4A6E-8271-1EBED74D9560}" type="doc">
      <dgm:prSet loTypeId="urn:microsoft.com/office/officeart/2005/8/layout/list1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3B40C75-876F-4C12-895F-BFEA79EE970B}">
      <dgm:prSet custT="1"/>
      <dgm:spPr/>
      <dgm:t>
        <a:bodyPr/>
        <a:lstStyle/>
        <a:p>
          <a:pPr algn="ctr" rtl="0"/>
          <a:r>
            <a:rPr lang="en-US" sz="2400" b="1" dirty="0" smtClean="0"/>
            <a:t>After completion  this course students could be able to</a:t>
          </a:r>
          <a:endParaRPr lang="en-US" sz="2400" b="1" dirty="0"/>
        </a:p>
      </dgm:t>
    </dgm:pt>
    <dgm:pt modelId="{9C47F7C8-D5B4-4A82-A99A-FA0E14CEF079}" type="parTrans" cxnId="{9E427342-2B24-4BED-B851-7D74B3191609}">
      <dgm:prSet/>
      <dgm:spPr/>
      <dgm:t>
        <a:bodyPr/>
        <a:lstStyle/>
        <a:p>
          <a:endParaRPr lang="en-US" sz="2000"/>
        </a:p>
      </dgm:t>
    </dgm:pt>
    <dgm:pt modelId="{2B5BBBFF-D3A9-4C19-9AA7-78B014B917F9}" type="sibTrans" cxnId="{9E427342-2B24-4BED-B851-7D74B3191609}">
      <dgm:prSet/>
      <dgm:spPr/>
      <dgm:t>
        <a:bodyPr/>
        <a:lstStyle/>
        <a:p>
          <a:endParaRPr lang="en-US" sz="2000"/>
        </a:p>
      </dgm:t>
    </dgm:pt>
    <dgm:pt modelId="{6D185C3B-28D8-4698-B612-C4FC9FD3F223}">
      <dgm:prSet custT="1"/>
      <dgm:spPr/>
      <dgm:t>
        <a:bodyPr/>
        <a:lstStyle/>
        <a:p>
          <a:pPr rtl="0"/>
          <a:r>
            <a:rPr lang="en-US" sz="2000" dirty="0" smtClean="0"/>
            <a:t>Demonstrate the basic framework of research process.</a:t>
          </a:r>
          <a:endParaRPr lang="en-US" sz="2000" dirty="0"/>
        </a:p>
      </dgm:t>
    </dgm:pt>
    <dgm:pt modelId="{800D6FFC-E822-4FF5-A58B-4EA12F33EC0D}" type="parTrans" cxnId="{EC0EEAD7-6B8F-4774-A5DA-1F24D64B435D}">
      <dgm:prSet/>
      <dgm:spPr/>
      <dgm:t>
        <a:bodyPr/>
        <a:lstStyle/>
        <a:p>
          <a:endParaRPr lang="en-US" sz="2000"/>
        </a:p>
      </dgm:t>
    </dgm:pt>
    <dgm:pt modelId="{F3625F90-997C-4AA2-9AD8-37590C6E02A8}" type="sibTrans" cxnId="{EC0EEAD7-6B8F-4774-A5DA-1F24D64B435D}">
      <dgm:prSet/>
      <dgm:spPr/>
      <dgm:t>
        <a:bodyPr/>
        <a:lstStyle/>
        <a:p>
          <a:endParaRPr lang="en-US" sz="2000"/>
        </a:p>
      </dgm:t>
    </dgm:pt>
    <dgm:pt modelId="{41D4CE2C-8806-410E-B24A-D46FDAEC0324}">
      <dgm:prSet custT="1"/>
      <dgm:spPr/>
      <dgm:t>
        <a:bodyPr/>
        <a:lstStyle/>
        <a:p>
          <a:pPr rtl="0"/>
          <a:r>
            <a:rPr lang="en-US" sz="2000" smtClean="0"/>
            <a:t>Designs various research  methodology and techniques.</a:t>
          </a:r>
          <a:endParaRPr lang="en-US" sz="2000"/>
        </a:p>
      </dgm:t>
    </dgm:pt>
    <dgm:pt modelId="{29F8EC09-8788-4560-A9DE-43CA748B7372}" type="parTrans" cxnId="{5C0A5D29-CE0F-4D91-A0AB-C409021D2AD5}">
      <dgm:prSet/>
      <dgm:spPr/>
      <dgm:t>
        <a:bodyPr/>
        <a:lstStyle/>
        <a:p>
          <a:endParaRPr lang="en-US" sz="2000"/>
        </a:p>
      </dgm:t>
    </dgm:pt>
    <dgm:pt modelId="{1DFCE3CA-5A56-40C9-80AC-5AAE3FB06E3F}" type="sibTrans" cxnId="{5C0A5D29-CE0F-4D91-A0AB-C409021D2AD5}">
      <dgm:prSet/>
      <dgm:spPr/>
      <dgm:t>
        <a:bodyPr/>
        <a:lstStyle/>
        <a:p>
          <a:endParaRPr lang="en-US" sz="2000"/>
        </a:p>
      </dgm:t>
    </dgm:pt>
    <dgm:pt modelId="{A197068F-6D43-4C9C-B029-E84C15F6DC5C}">
      <dgm:prSet custT="1"/>
      <dgm:spPr/>
      <dgm:t>
        <a:bodyPr/>
        <a:lstStyle/>
        <a:p>
          <a:pPr rtl="0"/>
          <a:r>
            <a:rPr lang="en-US" sz="2000" smtClean="0"/>
            <a:t>Identify various sources of information for literature review and data collection.</a:t>
          </a:r>
          <a:endParaRPr lang="en-US" sz="2000"/>
        </a:p>
      </dgm:t>
    </dgm:pt>
    <dgm:pt modelId="{A000016D-AF90-4379-BF87-7FC2ECD0EEC4}" type="parTrans" cxnId="{83BE0DDD-B571-41C0-B3CF-7E2EEC4A501B}">
      <dgm:prSet/>
      <dgm:spPr/>
      <dgm:t>
        <a:bodyPr/>
        <a:lstStyle/>
        <a:p>
          <a:endParaRPr lang="en-US" sz="2000"/>
        </a:p>
      </dgm:t>
    </dgm:pt>
    <dgm:pt modelId="{7317943F-7826-48D2-B8F7-7D2C6167BDC6}" type="sibTrans" cxnId="{83BE0DDD-B571-41C0-B3CF-7E2EEC4A501B}">
      <dgm:prSet/>
      <dgm:spPr/>
      <dgm:t>
        <a:bodyPr/>
        <a:lstStyle/>
        <a:p>
          <a:endParaRPr lang="en-US" sz="2000"/>
        </a:p>
      </dgm:t>
    </dgm:pt>
    <dgm:pt modelId="{2C95C684-EECF-4188-BDDF-17F27B9A2638}">
      <dgm:prSet custT="1"/>
      <dgm:spPr/>
      <dgm:t>
        <a:bodyPr/>
        <a:lstStyle/>
        <a:p>
          <a:pPr rtl="0"/>
          <a:r>
            <a:rPr lang="en-US" sz="2000" dirty="0" smtClean="0"/>
            <a:t>apply the ethical dimensions of conducting applied research.</a:t>
          </a:r>
          <a:endParaRPr lang="en-US" sz="2000" dirty="0"/>
        </a:p>
      </dgm:t>
    </dgm:pt>
    <dgm:pt modelId="{5D3E11B7-6458-49E0-BDD6-C5D0DBE3C249}" type="parTrans" cxnId="{5EC4A8AE-CE60-4108-B71E-19EA7F87FD31}">
      <dgm:prSet/>
      <dgm:spPr/>
      <dgm:t>
        <a:bodyPr/>
        <a:lstStyle/>
        <a:p>
          <a:endParaRPr lang="en-US" sz="2000"/>
        </a:p>
      </dgm:t>
    </dgm:pt>
    <dgm:pt modelId="{31AE6998-D133-40F7-B34A-0F1E52EEF5B4}" type="sibTrans" cxnId="{5EC4A8AE-CE60-4108-B71E-19EA7F87FD31}">
      <dgm:prSet/>
      <dgm:spPr/>
      <dgm:t>
        <a:bodyPr/>
        <a:lstStyle/>
        <a:p>
          <a:endParaRPr lang="en-US" sz="2000"/>
        </a:p>
      </dgm:t>
    </dgm:pt>
    <dgm:pt modelId="{C913DA99-C568-46B1-A4A7-60B5D15B061D}">
      <dgm:prSet custT="1"/>
      <dgm:spPr/>
      <dgm:t>
        <a:bodyPr/>
        <a:lstStyle/>
        <a:p>
          <a:pPr rtl="0"/>
          <a:r>
            <a:rPr lang="en-US" sz="2000" dirty="0" smtClean="0"/>
            <a:t>illustrate the  principle of international publication </a:t>
          </a:r>
          <a:endParaRPr lang="en-US" sz="2000" dirty="0"/>
        </a:p>
      </dgm:t>
    </dgm:pt>
    <dgm:pt modelId="{6CD76E08-C92D-429F-B382-B120D5B2B3A4}" type="parTrans" cxnId="{72335C3E-648B-4C00-9678-FFF8EDB69075}">
      <dgm:prSet/>
      <dgm:spPr/>
      <dgm:t>
        <a:bodyPr/>
        <a:lstStyle/>
        <a:p>
          <a:endParaRPr lang="en-US" sz="2000"/>
        </a:p>
      </dgm:t>
    </dgm:pt>
    <dgm:pt modelId="{8772AF5A-D34C-4209-9969-56C09956BB27}" type="sibTrans" cxnId="{72335C3E-648B-4C00-9678-FFF8EDB69075}">
      <dgm:prSet/>
      <dgm:spPr/>
      <dgm:t>
        <a:bodyPr/>
        <a:lstStyle/>
        <a:p>
          <a:endParaRPr lang="en-US" sz="2000"/>
        </a:p>
      </dgm:t>
    </dgm:pt>
    <dgm:pt modelId="{964D62DD-09CD-46A0-B5E3-6F48846B1DCF}">
      <dgm:prSet custT="1"/>
      <dgm:spPr/>
      <dgm:t>
        <a:bodyPr/>
        <a:lstStyle/>
        <a:p>
          <a:pPr rtl="0"/>
          <a:endParaRPr lang="en-US" sz="2000"/>
        </a:p>
      </dgm:t>
    </dgm:pt>
    <dgm:pt modelId="{8DFA8D35-08E9-4742-883C-6B2933A230BA}" type="parTrans" cxnId="{2A29443D-EEE7-43E2-B665-120D8D5A0F21}">
      <dgm:prSet/>
      <dgm:spPr/>
      <dgm:t>
        <a:bodyPr/>
        <a:lstStyle/>
        <a:p>
          <a:endParaRPr lang="en-US" sz="2000"/>
        </a:p>
      </dgm:t>
    </dgm:pt>
    <dgm:pt modelId="{C9363D97-AD2F-4DE5-BF5C-8EBD1B4D4E19}" type="sibTrans" cxnId="{2A29443D-EEE7-43E2-B665-120D8D5A0F21}">
      <dgm:prSet/>
      <dgm:spPr/>
      <dgm:t>
        <a:bodyPr/>
        <a:lstStyle/>
        <a:p>
          <a:endParaRPr lang="en-US" sz="2000"/>
        </a:p>
      </dgm:t>
    </dgm:pt>
    <dgm:pt modelId="{1E91FC15-9971-47DD-A7B0-F418A4D49A63}">
      <dgm:prSet custT="1"/>
      <dgm:spPr/>
      <dgm:t>
        <a:bodyPr/>
        <a:lstStyle/>
        <a:p>
          <a:pPr rtl="0"/>
          <a:r>
            <a:rPr lang="en-US" sz="2000" i="1" dirty="0" smtClean="0"/>
            <a:t> </a:t>
          </a:r>
          <a:r>
            <a:rPr lang="en-US" sz="2000" i="1" dirty="0" smtClean="0"/>
            <a:t>Analyze </a:t>
          </a:r>
          <a:r>
            <a:rPr lang="en-US" sz="2000" i="1" dirty="0" smtClean="0"/>
            <a:t>and  Observing Facts and Trends in Data</a:t>
          </a:r>
          <a:endParaRPr lang="en-US" sz="2000" dirty="0"/>
        </a:p>
      </dgm:t>
    </dgm:pt>
    <dgm:pt modelId="{B433A818-9F0E-4F32-B0D9-86372C9EC847}" type="parTrans" cxnId="{D47F66D2-E1FE-4652-AFE4-75DB0F3BC873}">
      <dgm:prSet/>
      <dgm:spPr/>
    </dgm:pt>
    <dgm:pt modelId="{7193E4C2-CE30-4DEE-A436-1DA9687E6B18}" type="sibTrans" cxnId="{D47F66D2-E1FE-4652-AFE4-75DB0F3BC873}">
      <dgm:prSet/>
      <dgm:spPr/>
    </dgm:pt>
    <dgm:pt modelId="{FCE26E2E-2986-48CA-8A0F-FE18223371E3}" type="pres">
      <dgm:prSet presAssocID="{B4D1E267-6305-4A6E-8271-1EBED74D956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747A728-7249-4CD1-BA10-8A648EA3A84A}" type="pres">
      <dgm:prSet presAssocID="{53B40C75-876F-4C12-895F-BFEA79EE970B}" presName="parentLin" presStyleCnt="0"/>
      <dgm:spPr/>
    </dgm:pt>
    <dgm:pt modelId="{99357AFE-63EB-40C8-9049-724B1579B6D1}" type="pres">
      <dgm:prSet presAssocID="{53B40C75-876F-4C12-895F-BFEA79EE970B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EB3B89B3-4743-47BF-BC1B-17A4746B2D95}" type="pres">
      <dgm:prSet presAssocID="{53B40C75-876F-4C12-895F-BFEA79EE970B}" presName="parentText" presStyleLbl="node1" presStyleIdx="0" presStyleCnt="2" custScaleX="15003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33CEB3-DA63-4275-A19D-49475DD9313D}" type="pres">
      <dgm:prSet presAssocID="{53B40C75-876F-4C12-895F-BFEA79EE970B}" presName="negativeSpace" presStyleCnt="0"/>
      <dgm:spPr/>
    </dgm:pt>
    <dgm:pt modelId="{28A10355-3974-4C46-BDBA-F1EBA8FC225E}" type="pres">
      <dgm:prSet presAssocID="{53B40C75-876F-4C12-895F-BFEA79EE970B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5193CF-7637-45EC-9753-EE3A1E5C7191}" type="pres">
      <dgm:prSet presAssocID="{2B5BBBFF-D3A9-4C19-9AA7-78B014B917F9}" presName="spaceBetweenRectangles" presStyleCnt="0"/>
      <dgm:spPr/>
    </dgm:pt>
    <dgm:pt modelId="{A13E0A2D-C597-46B6-B74B-C7EEFCDFDF5C}" type="pres">
      <dgm:prSet presAssocID="{964D62DD-09CD-46A0-B5E3-6F48846B1DCF}" presName="parentLin" presStyleCnt="0"/>
      <dgm:spPr/>
    </dgm:pt>
    <dgm:pt modelId="{F7168160-CE28-4158-9296-ED1B0D40329E}" type="pres">
      <dgm:prSet presAssocID="{964D62DD-09CD-46A0-B5E3-6F48846B1DCF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6F29D94D-45FF-4B43-8C03-5C69ACAC143B}" type="pres">
      <dgm:prSet presAssocID="{964D62DD-09CD-46A0-B5E3-6F48846B1DCF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B1EEF3-BD32-434A-B457-AF1D9AD98C6C}" type="pres">
      <dgm:prSet presAssocID="{964D62DD-09CD-46A0-B5E3-6F48846B1DCF}" presName="negativeSpace" presStyleCnt="0"/>
      <dgm:spPr/>
    </dgm:pt>
    <dgm:pt modelId="{7B6E2509-FCCC-4D36-AE27-4D7DDC3CE061}" type="pres">
      <dgm:prSet presAssocID="{964D62DD-09CD-46A0-B5E3-6F48846B1DCF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656DB68A-C410-4C66-836A-FFC254ECE1A9}" type="presOf" srcId="{41D4CE2C-8806-410E-B24A-D46FDAEC0324}" destId="{28A10355-3974-4C46-BDBA-F1EBA8FC225E}" srcOrd="0" destOrd="1" presId="urn:microsoft.com/office/officeart/2005/8/layout/list1"/>
    <dgm:cxn modelId="{EC80D583-1CB5-46E1-A103-B6AC9F9C79B2}" type="presOf" srcId="{2C95C684-EECF-4188-BDDF-17F27B9A2638}" destId="{28A10355-3974-4C46-BDBA-F1EBA8FC225E}" srcOrd="0" destOrd="3" presId="urn:microsoft.com/office/officeart/2005/8/layout/list1"/>
    <dgm:cxn modelId="{2A29443D-EEE7-43E2-B665-120D8D5A0F21}" srcId="{B4D1E267-6305-4A6E-8271-1EBED74D9560}" destId="{964D62DD-09CD-46A0-B5E3-6F48846B1DCF}" srcOrd="1" destOrd="0" parTransId="{8DFA8D35-08E9-4742-883C-6B2933A230BA}" sibTransId="{C9363D97-AD2F-4DE5-BF5C-8EBD1B4D4E19}"/>
    <dgm:cxn modelId="{29628C3D-A5B2-40B3-8E01-9B16F282CC74}" type="presOf" srcId="{53B40C75-876F-4C12-895F-BFEA79EE970B}" destId="{EB3B89B3-4743-47BF-BC1B-17A4746B2D95}" srcOrd="1" destOrd="0" presId="urn:microsoft.com/office/officeart/2005/8/layout/list1"/>
    <dgm:cxn modelId="{B4E243D8-3646-486A-A321-B7D319F5442A}" type="presOf" srcId="{964D62DD-09CD-46A0-B5E3-6F48846B1DCF}" destId="{6F29D94D-45FF-4B43-8C03-5C69ACAC143B}" srcOrd="1" destOrd="0" presId="urn:microsoft.com/office/officeart/2005/8/layout/list1"/>
    <dgm:cxn modelId="{5C0A5D29-CE0F-4D91-A0AB-C409021D2AD5}" srcId="{53B40C75-876F-4C12-895F-BFEA79EE970B}" destId="{41D4CE2C-8806-410E-B24A-D46FDAEC0324}" srcOrd="1" destOrd="0" parTransId="{29F8EC09-8788-4560-A9DE-43CA748B7372}" sibTransId="{1DFCE3CA-5A56-40C9-80AC-5AAE3FB06E3F}"/>
    <dgm:cxn modelId="{F3F586DC-2B75-4D62-A71A-A952F6D7ACFD}" type="presOf" srcId="{C913DA99-C568-46B1-A4A7-60B5D15B061D}" destId="{28A10355-3974-4C46-BDBA-F1EBA8FC225E}" srcOrd="0" destOrd="5" presId="urn:microsoft.com/office/officeart/2005/8/layout/list1"/>
    <dgm:cxn modelId="{D47F66D2-E1FE-4652-AFE4-75DB0F3BC873}" srcId="{53B40C75-876F-4C12-895F-BFEA79EE970B}" destId="{1E91FC15-9971-47DD-A7B0-F418A4D49A63}" srcOrd="4" destOrd="0" parTransId="{B433A818-9F0E-4F32-B0D9-86372C9EC847}" sibTransId="{7193E4C2-CE30-4DEE-A436-1DA9687E6B18}"/>
    <dgm:cxn modelId="{EC0EEAD7-6B8F-4774-A5DA-1F24D64B435D}" srcId="{53B40C75-876F-4C12-895F-BFEA79EE970B}" destId="{6D185C3B-28D8-4698-B612-C4FC9FD3F223}" srcOrd="0" destOrd="0" parTransId="{800D6FFC-E822-4FF5-A58B-4EA12F33EC0D}" sibTransId="{F3625F90-997C-4AA2-9AD8-37590C6E02A8}"/>
    <dgm:cxn modelId="{FD9F42D1-7406-48FD-AA6D-4EDA254393C6}" type="presOf" srcId="{1E91FC15-9971-47DD-A7B0-F418A4D49A63}" destId="{28A10355-3974-4C46-BDBA-F1EBA8FC225E}" srcOrd="0" destOrd="4" presId="urn:microsoft.com/office/officeart/2005/8/layout/list1"/>
    <dgm:cxn modelId="{8ED1C26E-6353-40F4-8F77-0BB0526B2277}" type="presOf" srcId="{964D62DD-09CD-46A0-B5E3-6F48846B1DCF}" destId="{F7168160-CE28-4158-9296-ED1B0D40329E}" srcOrd="0" destOrd="0" presId="urn:microsoft.com/office/officeart/2005/8/layout/list1"/>
    <dgm:cxn modelId="{72335C3E-648B-4C00-9678-FFF8EDB69075}" srcId="{53B40C75-876F-4C12-895F-BFEA79EE970B}" destId="{C913DA99-C568-46B1-A4A7-60B5D15B061D}" srcOrd="5" destOrd="0" parTransId="{6CD76E08-C92D-429F-B382-B120D5B2B3A4}" sibTransId="{8772AF5A-D34C-4209-9969-56C09956BB27}"/>
    <dgm:cxn modelId="{5C65B8AC-C3D7-4685-9F04-529356675F2E}" type="presOf" srcId="{A197068F-6D43-4C9C-B029-E84C15F6DC5C}" destId="{28A10355-3974-4C46-BDBA-F1EBA8FC225E}" srcOrd="0" destOrd="2" presId="urn:microsoft.com/office/officeart/2005/8/layout/list1"/>
    <dgm:cxn modelId="{972D6134-17B9-4756-9DB2-431F398A4C28}" type="presOf" srcId="{53B40C75-876F-4C12-895F-BFEA79EE970B}" destId="{99357AFE-63EB-40C8-9049-724B1579B6D1}" srcOrd="0" destOrd="0" presId="urn:microsoft.com/office/officeart/2005/8/layout/list1"/>
    <dgm:cxn modelId="{FBBB0AC6-7688-45D3-8BC7-72D4C29F5FAB}" type="presOf" srcId="{B4D1E267-6305-4A6E-8271-1EBED74D9560}" destId="{FCE26E2E-2986-48CA-8A0F-FE18223371E3}" srcOrd="0" destOrd="0" presId="urn:microsoft.com/office/officeart/2005/8/layout/list1"/>
    <dgm:cxn modelId="{83BE0DDD-B571-41C0-B3CF-7E2EEC4A501B}" srcId="{53B40C75-876F-4C12-895F-BFEA79EE970B}" destId="{A197068F-6D43-4C9C-B029-E84C15F6DC5C}" srcOrd="2" destOrd="0" parTransId="{A000016D-AF90-4379-BF87-7FC2ECD0EEC4}" sibTransId="{7317943F-7826-48D2-B8F7-7D2C6167BDC6}"/>
    <dgm:cxn modelId="{9E427342-2B24-4BED-B851-7D74B3191609}" srcId="{B4D1E267-6305-4A6E-8271-1EBED74D9560}" destId="{53B40C75-876F-4C12-895F-BFEA79EE970B}" srcOrd="0" destOrd="0" parTransId="{9C47F7C8-D5B4-4A82-A99A-FA0E14CEF079}" sibTransId="{2B5BBBFF-D3A9-4C19-9AA7-78B014B917F9}"/>
    <dgm:cxn modelId="{392424D2-C6AE-42AB-A2EB-7C606409850D}" type="presOf" srcId="{6D185C3B-28D8-4698-B612-C4FC9FD3F223}" destId="{28A10355-3974-4C46-BDBA-F1EBA8FC225E}" srcOrd="0" destOrd="0" presId="urn:microsoft.com/office/officeart/2005/8/layout/list1"/>
    <dgm:cxn modelId="{5EC4A8AE-CE60-4108-B71E-19EA7F87FD31}" srcId="{53B40C75-876F-4C12-895F-BFEA79EE970B}" destId="{2C95C684-EECF-4188-BDDF-17F27B9A2638}" srcOrd="3" destOrd="0" parTransId="{5D3E11B7-6458-49E0-BDD6-C5D0DBE3C249}" sibTransId="{31AE6998-D133-40F7-B34A-0F1E52EEF5B4}"/>
    <dgm:cxn modelId="{45E692AE-FCC5-4501-9A9D-B9B020D1D954}" type="presParOf" srcId="{FCE26E2E-2986-48CA-8A0F-FE18223371E3}" destId="{D747A728-7249-4CD1-BA10-8A648EA3A84A}" srcOrd="0" destOrd="0" presId="urn:microsoft.com/office/officeart/2005/8/layout/list1"/>
    <dgm:cxn modelId="{3993B575-F2D0-40AD-A6F2-B2535B411897}" type="presParOf" srcId="{D747A728-7249-4CD1-BA10-8A648EA3A84A}" destId="{99357AFE-63EB-40C8-9049-724B1579B6D1}" srcOrd="0" destOrd="0" presId="urn:microsoft.com/office/officeart/2005/8/layout/list1"/>
    <dgm:cxn modelId="{8EEAEB45-9CEA-4CC2-A496-16BDD8524F41}" type="presParOf" srcId="{D747A728-7249-4CD1-BA10-8A648EA3A84A}" destId="{EB3B89B3-4743-47BF-BC1B-17A4746B2D95}" srcOrd="1" destOrd="0" presId="urn:microsoft.com/office/officeart/2005/8/layout/list1"/>
    <dgm:cxn modelId="{CE565EF3-637F-419F-A336-564C55463E8B}" type="presParOf" srcId="{FCE26E2E-2986-48CA-8A0F-FE18223371E3}" destId="{6533CEB3-DA63-4275-A19D-49475DD9313D}" srcOrd="1" destOrd="0" presId="urn:microsoft.com/office/officeart/2005/8/layout/list1"/>
    <dgm:cxn modelId="{7B517F46-4437-46A4-9928-71640A22831B}" type="presParOf" srcId="{FCE26E2E-2986-48CA-8A0F-FE18223371E3}" destId="{28A10355-3974-4C46-BDBA-F1EBA8FC225E}" srcOrd="2" destOrd="0" presId="urn:microsoft.com/office/officeart/2005/8/layout/list1"/>
    <dgm:cxn modelId="{2DB08842-5655-4CCA-BEF6-D2CF688C71AA}" type="presParOf" srcId="{FCE26E2E-2986-48CA-8A0F-FE18223371E3}" destId="{3F5193CF-7637-45EC-9753-EE3A1E5C7191}" srcOrd="3" destOrd="0" presId="urn:microsoft.com/office/officeart/2005/8/layout/list1"/>
    <dgm:cxn modelId="{08B4DDDB-A7EB-4C48-AA5E-85BD194F53A3}" type="presParOf" srcId="{FCE26E2E-2986-48CA-8A0F-FE18223371E3}" destId="{A13E0A2D-C597-46B6-B74B-C7EEFCDFDF5C}" srcOrd="4" destOrd="0" presId="urn:microsoft.com/office/officeart/2005/8/layout/list1"/>
    <dgm:cxn modelId="{44F10DAB-FB8C-47A0-97AF-1E84249DE669}" type="presParOf" srcId="{A13E0A2D-C597-46B6-B74B-C7EEFCDFDF5C}" destId="{F7168160-CE28-4158-9296-ED1B0D40329E}" srcOrd="0" destOrd="0" presId="urn:microsoft.com/office/officeart/2005/8/layout/list1"/>
    <dgm:cxn modelId="{F7D222F3-A13A-4874-9CA5-914FCF803478}" type="presParOf" srcId="{A13E0A2D-C597-46B6-B74B-C7EEFCDFDF5C}" destId="{6F29D94D-45FF-4B43-8C03-5C69ACAC143B}" srcOrd="1" destOrd="0" presId="urn:microsoft.com/office/officeart/2005/8/layout/list1"/>
    <dgm:cxn modelId="{FF9735FC-4C91-4C5E-B167-4BF653958A39}" type="presParOf" srcId="{FCE26E2E-2986-48CA-8A0F-FE18223371E3}" destId="{5AB1EEF3-BD32-434A-B457-AF1D9AD98C6C}" srcOrd="5" destOrd="0" presId="urn:microsoft.com/office/officeart/2005/8/layout/list1"/>
    <dgm:cxn modelId="{31D87CD6-614C-4488-A249-CA303B5B7591}" type="presParOf" srcId="{FCE26E2E-2986-48CA-8A0F-FE18223371E3}" destId="{7B6E2509-FCCC-4D36-AE27-4D7DDC3CE061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21EEF04-33B1-45C0-9E2A-BEC5AE4DDE11}" type="doc">
      <dgm:prSet loTypeId="urn:microsoft.com/office/officeart/2005/8/layout/vList2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737CC517-A761-417B-914A-7942E98F7EE0}">
      <dgm:prSet custT="1"/>
      <dgm:spPr/>
      <dgm:t>
        <a:bodyPr/>
        <a:lstStyle/>
        <a:p>
          <a:pPr rtl="0"/>
          <a:r>
            <a:rPr lang="en-US" sz="2000" b="1" dirty="0" smtClean="0"/>
            <a:t>Introduction to research – The role of research, research process overview</a:t>
          </a:r>
          <a:endParaRPr lang="en-US" sz="2000" b="1" dirty="0"/>
        </a:p>
      </dgm:t>
    </dgm:pt>
    <dgm:pt modelId="{D184828D-0835-4BF5-B008-6DB755531A9A}" type="parTrans" cxnId="{98DB0CF7-B71A-4698-A54E-D0190A5CFCA1}">
      <dgm:prSet/>
      <dgm:spPr/>
      <dgm:t>
        <a:bodyPr/>
        <a:lstStyle/>
        <a:p>
          <a:endParaRPr lang="en-US" sz="2000" b="1"/>
        </a:p>
      </dgm:t>
    </dgm:pt>
    <dgm:pt modelId="{C644AFD4-6643-4DEC-A635-5C11F791C2F8}" type="sibTrans" cxnId="{98DB0CF7-B71A-4698-A54E-D0190A5CFCA1}">
      <dgm:prSet/>
      <dgm:spPr/>
      <dgm:t>
        <a:bodyPr/>
        <a:lstStyle/>
        <a:p>
          <a:endParaRPr lang="en-US" sz="2000" b="1"/>
        </a:p>
      </dgm:t>
    </dgm:pt>
    <dgm:pt modelId="{C970F912-1683-479E-B282-C30F6DE0FDB3}">
      <dgm:prSet custT="1"/>
      <dgm:spPr/>
      <dgm:t>
        <a:bodyPr/>
        <a:lstStyle/>
        <a:p>
          <a:pPr rtl="0"/>
          <a:r>
            <a:rPr lang="en-US" sz="2000" b="1" dirty="0" smtClean="0"/>
            <a:t>2.Thinking like a researcher – Understanding Concepts, Variables, and Definitions. </a:t>
          </a:r>
          <a:endParaRPr lang="en-US" sz="2000" b="1" dirty="0"/>
        </a:p>
      </dgm:t>
    </dgm:pt>
    <dgm:pt modelId="{92CE5A5A-B82B-4414-8C45-645599FD51BD}" type="parTrans" cxnId="{31A614A4-DD4F-4641-8F3E-6E15E175BB03}">
      <dgm:prSet/>
      <dgm:spPr/>
      <dgm:t>
        <a:bodyPr/>
        <a:lstStyle/>
        <a:p>
          <a:endParaRPr lang="en-US" sz="2000" b="1"/>
        </a:p>
      </dgm:t>
    </dgm:pt>
    <dgm:pt modelId="{4BEF8A38-704C-4087-8E6F-A60DF90A7B0B}" type="sibTrans" cxnId="{31A614A4-DD4F-4641-8F3E-6E15E175BB03}">
      <dgm:prSet/>
      <dgm:spPr/>
      <dgm:t>
        <a:bodyPr/>
        <a:lstStyle/>
        <a:p>
          <a:endParaRPr lang="en-US" sz="2000" b="1"/>
        </a:p>
      </dgm:t>
    </dgm:pt>
    <dgm:pt modelId="{D0EAC06D-9620-4837-98D2-18FA4906A78B}">
      <dgm:prSet custT="1"/>
      <dgm:spPr/>
      <dgm:t>
        <a:bodyPr/>
        <a:lstStyle/>
        <a:p>
          <a:pPr rtl="0"/>
          <a:r>
            <a:rPr lang="en-US" sz="2000" b="1" dirty="0" smtClean="0"/>
            <a:t>Research hypotheses, The importance of problems and hypotheses</a:t>
          </a:r>
          <a:endParaRPr lang="en-US" sz="2000" b="1" dirty="0"/>
        </a:p>
      </dgm:t>
    </dgm:pt>
    <dgm:pt modelId="{5316F91F-D058-4F5A-A6BC-61A8EFAD00C8}" type="parTrans" cxnId="{631B1681-08D7-445C-BD19-D10DD26799F7}">
      <dgm:prSet/>
      <dgm:spPr/>
      <dgm:t>
        <a:bodyPr/>
        <a:lstStyle/>
        <a:p>
          <a:endParaRPr lang="en-US" sz="2000" b="1"/>
        </a:p>
      </dgm:t>
    </dgm:pt>
    <dgm:pt modelId="{9C61D9D6-8F65-4396-9B52-EFFE6A7732DF}" type="sibTrans" cxnId="{631B1681-08D7-445C-BD19-D10DD26799F7}">
      <dgm:prSet/>
      <dgm:spPr/>
      <dgm:t>
        <a:bodyPr/>
        <a:lstStyle/>
        <a:p>
          <a:endParaRPr lang="en-US" sz="2000" b="1"/>
        </a:p>
      </dgm:t>
    </dgm:pt>
    <dgm:pt modelId="{68F63E19-03C0-4B50-BB98-060EFE9A3BF9}">
      <dgm:prSet custT="1"/>
      <dgm:spPr/>
      <dgm:t>
        <a:bodyPr/>
        <a:lstStyle/>
        <a:p>
          <a:pPr rtl="0"/>
          <a:r>
            <a:rPr lang="en-US" sz="2000" b="1" smtClean="0"/>
            <a:t>4. Research design and methodology.</a:t>
          </a:r>
          <a:endParaRPr lang="en-US" sz="2000" b="1"/>
        </a:p>
      </dgm:t>
    </dgm:pt>
    <dgm:pt modelId="{C206E00C-66CF-46E5-82EE-2CA706769155}" type="parTrans" cxnId="{0881A9B2-8E3B-4935-9FAA-668D467E4A87}">
      <dgm:prSet/>
      <dgm:spPr/>
      <dgm:t>
        <a:bodyPr/>
        <a:lstStyle/>
        <a:p>
          <a:endParaRPr lang="en-US" sz="2000" b="1"/>
        </a:p>
      </dgm:t>
    </dgm:pt>
    <dgm:pt modelId="{435E58C9-4F2A-46AB-9D8A-AD7D0B55C025}" type="sibTrans" cxnId="{0881A9B2-8E3B-4935-9FAA-668D467E4A87}">
      <dgm:prSet/>
      <dgm:spPr/>
      <dgm:t>
        <a:bodyPr/>
        <a:lstStyle/>
        <a:p>
          <a:endParaRPr lang="en-US" sz="2000" b="1"/>
        </a:p>
      </dgm:t>
    </dgm:pt>
    <dgm:pt modelId="{BAF2E3DF-3BE3-41E4-B91C-F06FB6D764AE}">
      <dgm:prSet custT="1"/>
      <dgm:spPr/>
      <dgm:t>
        <a:bodyPr/>
        <a:lstStyle/>
        <a:p>
          <a:pPr rtl="0"/>
          <a:r>
            <a:rPr lang="en-US" sz="2000" b="1" dirty="0" smtClean="0"/>
            <a:t>5. Methods of data collection.</a:t>
          </a:r>
          <a:endParaRPr lang="en-US" sz="2000" b="1" dirty="0"/>
        </a:p>
      </dgm:t>
    </dgm:pt>
    <dgm:pt modelId="{348D7438-4938-4A3B-8279-9DD59060DC57}" type="parTrans" cxnId="{0C5F3A2E-F2A2-4324-B0A9-721E05B781E3}">
      <dgm:prSet/>
      <dgm:spPr/>
      <dgm:t>
        <a:bodyPr/>
        <a:lstStyle/>
        <a:p>
          <a:endParaRPr lang="en-US" sz="2000" b="1"/>
        </a:p>
      </dgm:t>
    </dgm:pt>
    <dgm:pt modelId="{70DD97DE-BDA8-482A-A958-0C255A16A624}" type="sibTrans" cxnId="{0C5F3A2E-F2A2-4324-B0A9-721E05B781E3}">
      <dgm:prSet/>
      <dgm:spPr/>
      <dgm:t>
        <a:bodyPr/>
        <a:lstStyle/>
        <a:p>
          <a:endParaRPr lang="en-US" sz="2000" b="1"/>
        </a:p>
      </dgm:t>
    </dgm:pt>
    <dgm:pt modelId="{9E188FBA-2EEA-40E9-8FF3-5FED6DA5ACC1}">
      <dgm:prSet custT="1"/>
      <dgm:spPr/>
      <dgm:t>
        <a:bodyPr/>
        <a:lstStyle/>
        <a:p>
          <a:pPr rtl="0"/>
          <a:r>
            <a:rPr lang="en-US" sz="2000" b="1" dirty="0" smtClean="0"/>
            <a:t>7. Ethical issues in conducting research.</a:t>
          </a:r>
          <a:endParaRPr lang="en-US" sz="2000" b="1" dirty="0"/>
        </a:p>
      </dgm:t>
    </dgm:pt>
    <dgm:pt modelId="{2F1163AD-632A-4D87-9B30-DCBA3C299573}" type="parTrans" cxnId="{792CBDCD-9991-425B-AE12-95F0E6102110}">
      <dgm:prSet/>
      <dgm:spPr/>
      <dgm:t>
        <a:bodyPr/>
        <a:lstStyle/>
        <a:p>
          <a:endParaRPr lang="en-US" sz="2000" b="1"/>
        </a:p>
      </dgm:t>
    </dgm:pt>
    <dgm:pt modelId="{8A4ECAEE-8A0D-433D-9DF5-7FE6C6FB9289}" type="sibTrans" cxnId="{792CBDCD-9991-425B-AE12-95F0E6102110}">
      <dgm:prSet/>
      <dgm:spPr/>
      <dgm:t>
        <a:bodyPr/>
        <a:lstStyle/>
        <a:p>
          <a:endParaRPr lang="en-US" sz="2000" b="1"/>
        </a:p>
      </dgm:t>
    </dgm:pt>
    <dgm:pt modelId="{AA6679E3-5D0A-4370-885B-F65359F5AB56}">
      <dgm:prSet custT="1"/>
      <dgm:spPr/>
      <dgm:t>
        <a:bodyPr/>
        <a:lstStyle/>
        <a:p>
          <a:pPr rtl="0"/>
          <a:r>
            <a:rPr lang="en-US" sz="2000" b="1" dirty="0" smtClean="0"/>
            <a:t>8. Report generation, report writing, and APA format – Title page,  Abstract, Introduction, Methodology, Results, Discussion, References, and Appendices</a:t>
          </a:r>
          <a:endParaRPr lang="en-US" sz="2000" b="1" dirty="0"/>
        </a:p>
      </dgm:t>
    </dgm:pt>
    <dgm:pt modelId="{02321D1F-F1E9-44E0-BB91-0C8ECC04D915}" type="parTrans" cxnId="{48385766-0B78-431D-8295-9DC33F604505}">
      <dgm:prSet/>
      <dgm:spPr/>
      <dgm:t>
        <a:bodyPr/>
        <a:lstStyle/>
        <a:p>
          <a:endParaRPr lang="en-US" sz="2000" b="1"/>
        </a:p>
      </dgm:t>
    </dgm:pt>
    <dgm:pt modelId="{A5E980BA-24A3-492E-8056-CF58D4768FEC}" type="sibTrans" cxnId="{48385766-0B78-431D-8295-9DC33F604505}">
      <dgm:prSet/>
      <dgm:spPr/>
      <dgm:t>
        <a:bodyPr/>
        <a:lstStyle/>
        <a:p>
          <a:endParaRPr lang="en-US" sz="2000" b="1"/>
        </a:p>
      </dgm:t>
    </dgm:pt>
    <dgm:pt modelId="{AF5C4830-AA67-468B-ADE8-E32074C72402}">
      <dgm:prSet custT="1"/>
      <dgm:spPr/>
      <dgm:t>
        <a:bodyPr/>
        <a:lstStyle/>
        <a:p>
          <a:pPr rtl="0"/>
          <a:r>
            <a:rPr lang="en-US" sz="2000" b="1" dirty="0" smtClean="0"/>
            <a:t>Principles of international publication .</a:t>
          </a:r>
          <a:endParaRPr lang="en-US" sz="2000" b="1" dirty="0"/>
        </a:p>
      </dgm:t>
    </dgm:pt>
    <dgm:pt modelId="{8D41041C-9534-4082-82F1-0533919E6CB5}" type="parTrans" cxnId="{BF62F801-B644-4514-ABFF-C965930E0874}">
      <dgm:prSet/>
      <dgm:spPr/>
      <dgm:t>
        <a:bodyPr/>
        <a:lstStyle/>
        <a:p>
          <a:endParaRPr lang="en-US" sz="2000" b="1"/>
        </a:p>
      </dgm:t>
    </dgm:pt>
    <dgm:pt modelId="{C248EDFC-BB12-4965-8D51-159D240AFB83}" type="sibTrans" cxnId="{BF62F801-B644-4514-ABFF-C965930E0874}">
      <dgm:prSet/>
      <dgm:spPr/>
      <dgm:t>
        <a:bodyPr/>
        <a:lstStyle/>
        <a:p>
          <a:endParaRPr lang="en-US" sz="2000" b="1"/>
        </a:p>
      </dgm:t>
    </dgm:pt>
    <dgm:pt modelId="{3390C338-2D6D-408B-A036-4EF14A873B17}" type="pres">
      <dgm:prSet presAssocID="{521EEF04-33B1-45C0-9E2A-BEC5AE4DDE1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D9FF020-75C5-44BE-B90F-37BFB2E9B364}" type="pres">
      <dgm:prSet presAssocID="{737CC517-A761-417B-914A-7942E98F7EE0}" presName="parentText" presStyleLbl="node1" presStyleIdx="0" presStyleCnt="8" custLinFactY="-121148" custLinFactNeighborX="-926" custLinFactNeighborY="-2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78D11C-3AE7-41F1-98CF-41BF67BF3414}" type="pres">
      <dgm:prSet presAssocID="{C644AFD4-6643-4DEC-A635-5C11F791C2F8}" presName="spacer" presStyleCnt="0"/>
      <dgm:spPr/>
    </dgm:pt>
    <dgm:pt modelId="{7F1C6482-0083-4BCB-ACE4-5E93B42ED48A}" type="pres">
      <dgm:prSet presAssocID="{C970F912-1683-479E-B282-C30F6DE0FDB3}" presName="parentText" presStyleLbl="node1" presStyleIdx="1" presStyleCnt="8" custLinFactY="-26809" custLinFactNeighborX="-92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3A4C70-A4B3-4FF1-A888-F38CDB75FB71}" type="pres">
      <dgm:prSet presAssocID="{4BEF8A38-704C-4087-8E6F-A60DF90A7B0B}" presName="spacer" presStyleCnt="0"/>
      <dgm:spPr/>
    </dgm:pt>
    <dgm:pt modelId="{5B6C7C88-4386-49E8-8EE6-1210DE7AC99E}" type="pres">
      <dgm:prSet presAssocID="{D0EAC06D-9620-4837-98D2-18FA4906A78B}" presName="parentText" presStyleLbl="node1" presStyleIdx="2" presStyleCnt="8" custLinFactY="-376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524E77-88CB-4D55-B075-0DD62E6D36FC}" type="pres">
      <dgm:prSet presAssocID="{9C61D9D6-8F65-4396-9B52-EFFE6A7732DF}" presName="spacer" presStyleCnt="0"/>
      <dgm:spPr/>
    </dgm:pt>
    <dgm:pt modelId="{7A4761E4-9A06-44E1-8050-1CB42D5F6BA5}" type="pres">
      <dgm:prSet presAssocID="{68F63E19-03C0-4B50-BB98-060EFE9A3BF9}" presName="parentText" presStyleLbl="node1" presStyleIdx="3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18DA2B-FCCD-4C38-8780-FC40ADA0ABFC}" type="pres">
      <dgm:prSet presAssocID="{435E58C9-4F2A-46AB-9D8A-AD7D0B55C025}" presName="spacer" presStyleCnt="0"/>
      <dgm:spPr/>
    </dgm:pt>
    <dgm:pt modelId="{7FB803CB-4AA1-42E5-8D68-581A025681EF}" type="pres">
      <dgm:prSet presAssocID="{BAF2E3DF-3BE3-41E4-B91C-F06FB6D764AE}" presName="parentText" presStyleLbl="node1" presStyleIdx="4" presStyleCnt="8" custLinFactY="30688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06D20B-BDA2-4B8E-8A73-B4D21B94D00B}" type="pres">
      <dgm:prSet presAssocID="{70DD97DE-BDA8-482A-A958-0C255A16A624}" presName="spacer" presStyleCnt="0"/>
      <dgm:spPr/>
    </dgm:pt>
    <dgm:pt modelId="{54F1399B-96AC-4481-8282-64A27F0FB43E}" type="pres">
      <dgm:prSet presAssocID="{9E188FBA-2EEA-40E9-8FF3-5FED6DA5ACC1}" presName="parentText" presStyleLbl="node1" presStyleIdx="5" presStyleCnt="8" custLinFactY="72105" custLinFactNeighborX="-926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F33188-32E4-4E3E-9493-89414F6BE7C0}" type="pres">
      <dgm:prSet presAssocID="{8A4ECAEE-8A0D-433D-9DF5-7FE6C6FB9289}" presName="spacer" presStyleCnt="0"/>
      <dgm:spPr/>
    </dgm:pt>
    <dgm:pt modelId="{9978F6D3-D179-4CCB-AD36-C5383392529F}" type="pres">
      <dgm:prSet presAssocID="{AA6679E3-5D0A-4370-885B-F65359F5AB56}" presName="parentText" presStyleLbl="node1" presStyleIdx="6" presStyleCnt="8" custScaleY="183553" custLinFactY="126540" custLinFactNeighborX="-926" custLinFactNeighborY="2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3C5575-5B0A-4309-AFA5-F1B0C3CF238C}" type="pres">
      <dgm:prSet presAssocID="{A5E980BA-24A3-492E-8056-CF58D4768FEC}" presName="spacer" presStyleCnt="0"/>
      <dgm:spPr/>
    </dgm:pt>
    <dgm:pt modelId="{A0837CD4-B611-41F0-89BD-F6B9884E6649}" type="pres">
      <dgm:prSet presAssocID="{AF5C4830-AA67-468B-ADE8-E32074C72402}" presName="parentText" presStyleLbl="node1" presStyleIdx="7" presStyleCnt="8" custLinFactY="333796" custLinFactNeighborX="926" custLinFactNeighborY="4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FB38F97-B303-40B8-BD2F-CEBE107AF0E4}" type="presOf" srcId="{C970F912-1683-479E-B282-C30F6DE0FDB3}" destId="{7F1C6482-0083-4BCB-ACE4-5E93B42ED48A}" srcOrd="0" destOrd="0" presId="urn:microsoft.com/office/officeart/2005/8/layout/vList2"/>
    <dgm:cxn modelId="{631B1681-08D7-445C-BD19-D10DD26799F7}" srcId="{521EEF04-33B1-45C0-9E2A-BEC5AE4DDE11}" destId="{D0EAC06D-9620-4837-98D2-18FA4906A78B}" srcOrd="2" destOrd="0" parTransId="{5316F91F-D058-4F5A-A6BC-61A8EFAD00C8}" sibTransId="{9C61D9D6-8F65-4396-9B52-EFFE6A7732DF}"/>
    <dgm:cxn modelId="{BF62F801-B644-4514-ABFF-C965930E0874}" srcId="{521EEF04-33B1-45C0-9E2A-BEC5AE4DDE11}" destId="{AF5C4830-AA67-468B-ADE8-E32074C72402}" srcOrd="7" destOrd="0" parTransId="{8D41041C-9534-4082-82F1-0533919E6CB5}" sibTransId="{C248EDFC-BB12-4965-8D51-159D240AFB83}"/>
    <dgm:cxn modelId="{48385766-0B78-431D-8295-9DC33F604505}" srcId="{521EEF04-33B1-45C0-9E2A-BEC5AE4DDE11}" destId="{AA6679E3-5D0A-4370-885B-F65359F5AB56}" srcOrd="6" destOrd="0" parTransId="{02321D1F-F1E9-44E0-BB91-0C8ECC04D915}" sibTransId="{A5E980BA-24A3-492E-8056-CF58D4768FEC}"/>
    <dgm:cxn modelId="{31A614A4-DD4F-4641-8F3E-6E15E175BB03}" srcId="{521EEF04-33B1-45C0-9E2A-BEC5AE4DDE11}" destId="{C970F912-1683-479E-B282-C30F6DE0FDB3}" srcOrd="1" destOrd="0" parTransId="{92CE5A5A-B82B-4414-8C45-645599FD51BD}" sibTransId="{4BEF8A38-704C-4087-8E6F-A60DF90A7B0B}"/>
    <dgm:cxn modelId="{8A37EA48-C432-4D41-AEBC-8B46DD7398C8}" type="presOf" srcId="{AA6679E3-5D0A-4370-885B-F65359F5AB56}" destId="{9978F6D3-D179-4CCB-AD36-C5383392529F}" srcOrd="0" destOrd="0" presId="urn:microsoft.com/office/officeart/2005/8/layout/vList2"/>
    <dgm:cxn modelId="{C26F7717-9FB6-425E-9670-C865D46D2EE5}" type="presOf" srcId="{68F63E19-03C0-4B50-BB98-060EFE9A3BF9}" destId="{7A4761E4-9A06-44E1-8050-1CB42D5F6BA5}" srcOrd="0" destOrd="0" presId="urn:microsoft.com/office/officeart/2005/8/layout/vList2"/>
    <dgm:cxn modelId="{98DB0CF7-B71A-4698-A54E-D0190A5CFCA1}" srcId="{521EEF04-33B1-45C0-9E2A-BEC5AE4DDE11}" destId="{737CC517-A761-417B-914A-7942E98F7EE0}" srcOrd="0" destOrd="0" parTransId="{D184828D-0835-4BF5-B008-6DB755531A9A}" sibTransId="{C644AFD4-6643-4DEC-A635-5C11F791C2F8}"/>
    <dgm:cxn modelId="{97F0B0E3-9C02-4522-9AAE-CB950BAB216F}" type="presOf" srcId="{BAF2E3DF-3BE3-41E4-B91C-F06FB6D764AE}" destId="{7FB803CB-4AA1-42E5-8D68-581A025681EF}" srcOrd="0" destOrd="0" presId="urn:microsoft.com/office/officeart/2005/8/layout/vList2"/>
    <dgm:cxn modelId="{3794A719-63D5-4BF7-8CF2-BF3583D60E46}" type="presOf" srcId="{D0EAC06D-9620-4837-98D2-18FA4906A78B}" destId="{5B6C7C88-4386-49E8-8EE6-1210DE7AC99E}" srcOrd="0" destOrd="0" presId="urn:microsoft.com/office/officeart/2005/8/layout/vList2"/>
    <dgm:cxn modelId="{A21C7D49-7B3F-40E6-88B4-D84602045F64}" type="presOf" srcId="{737CC517-A761-417B-914A-7942E98F7EE0}" destId="{FD9FF020-75C5-44BE-B90F-37BFB2E9B364}" srcOrd="0" destOrd="0" presId="urn:microsoft.com/office/officeart/2005/8/layout/vList2"/>
    <dgm:cxn modelId="{34ED4DC4-E848-44E9-AFE6-33A52F1A5217}" type="presOf" srcId="{AF5C4830-AA67-468B-ADE8-E32074C72402}" destId="{A0837CD4-B611-41F0-89BD-F6B9884E6649}" srcOrd="0" destOrd="0" presId="urn:microsoft.com/office/officeart/2005/8/layout/vList2"/>
    <dgm:cxn modelId="{117C0A1B-F381-43D7-8A94-44F43EE3E589}" type="presOf" srcId="{521EEF04-33B1-45C0-9E2A-BEC5AE4DDE11}" destId="{3390C338-2D6D-408B-A036-4EF14A873B17}" srcOrd="0" destOrd="0" presId="urn:microsoft.com/office/officeart/2005/8/layout/vList2"/>
    <dgm:cxn modelId="{792CBDCD-9991-425B-AE12-95F0E6102110}" srcId="{521EEF04-33B1-45C0-9E2A-BEC5AE4DDE11}" destId="{9E188FBA-2EEA-40E9-8FF3-5FED6DA5ACC1}" srcOrd="5" destOrd="0" parTransId="{2F1163AD-632A-4D87-9B30-DCBA3C299573}" sibTransId="{8A4ECAEE-8A0D-433D-9DF5-7FE6C6FB9289}"/>
    <dgm:cxn modelId="{7A4A1971-4C44-420C-ACF6-5CB16B277797}" type="presOf" srcId="{9E188FBA-2EEA-40E9-8FF3-5FED6DA5ACC1}" destId="{54F1399B-96AC-4481-8282-64A27F0FB43E}" srcOrd="0" destOrd="0" presId="urn:microsoft.com/office/officeart/2005/8/layout/vList2"/>
    <dgm:cxn modelId="{0881A9B2-8E3B-4935-9FAA-668D467E4A87}" srcId="{521EEF04-33B1-45C0-9E2A-BEC5AE4DDE11}" destId="{68F63E19-03C0-4B50-BB98-060EFE9A3BF9}" srcOrd="3" destOrd="0" parTransId="{C206E00C-66CF-46E5-82EE-2CA706769155}" sibTransId="{435E58C9-4F2A-46AB-9D8A-AD7D0B55C025}"/>
    <dgm:cxn modelId="{0C5F3A2E-F2A2-4324-B0A9-721E05B781E3}" srcId="{521EEF04-33B1-45C0-9E2A-BEC5AE4DDE11}" destId="{BAF2E3DF-3BE3-41E4-B91C-F06FB6D764AE}" srcOrd="4" destOrd="0" parTransId="{348D7438-4938-4A3B-8279-9DD59060DC57}" sibTransId="{70DD97DE-BDA8-482A-A958-0C255A16A624}"/>
    <dgm:cxn modelId="{6C742738-F7E7-4A0A-A63B-42AA1AEA4FBD}" type="presParOf" srcId="{3390C338-2D6D-408B-A036-4EF14A873B17}" destId="{FD9FF020-75C5-44BE-B90F-37BFB2E9B364}" srcOrd="0" destOrd="0" presId="urn:microsoft.com/office/officeart/2005/8/layout/vList2"/>
    <dgm:cxn modelId="{FE64E66B-6C50-4C76-ADFA-AF3B851EEE22}" type="presParOf" srcId="{3390C338-2D6D-408B-A036-4EF14A873B17}" destId="{2978D11C-3AE7-41F1-98CF-41BF67BF3414}" srcOrd="1" destOrd="0" presId="urn:microsoft.com/office/officeart/2005/8/layout/vList2"/>
    <dgm:cxn modelId="{85117BDF-F06D-4BD7-98B5-D59093972795}" type="presParOf" srcId="{3390C338-2D6D-408B-A036-4EF14A873B17}" destId="{7F1C6482-0083-4BCB-ACE4-5E93B42ED48A}" srcOrd="2" destOrd="0" presId="urn:microsoft.com/office/officeart/2005/8/layout/vList2"/>
    <dgm:cxn modelId="{722EC0C3-277D-4C7B-9990-3AE6432FFCA1}" type="presParOf" srcId="{3390C338-2D6D-408B-A036-4EF14A873B17}" destId="{4A3A4C70-A4B3-4FF1-A888-F38CDB75FB71}" srcOrd="3" destOrd="0" presId="urn:microsoft.com/office/officeart/2005/8/layout/vList2"/>
    <dgm:cxn modelId="{C69CC7D9-442C-44A7-8368-C5473B20A429}" type="presParOf" srcId="{3390C338-2D6D-408B-A036-4EF14A873B17}" destId="{5B6C7C88-4386-49E8-8EE6-1210DE7AC99E}" srcOrd="4" destOrd="0" presId="urn:microsoft.com/office/officeart/2005/8/layout/vList2"/>
    <dgm:cxn modelId="{E2FC79F0-3CC3-4227-B4B9-4D1E2243E78D}" type="presParOf" srcId="{3390C338-2D6D-408B-A036-4EF14A873B17}" destId="{FC524E77-88CB-4D55-B075-0DD62E6D36FC}" srcOrd="5" destOrd="0" presId="urn:microsoft.com/office/officeart/2005/8/layout/vList2"/>
    <dgm:cxn modelId="{89F263D5-15AB-4A21-952D-83C7003D5396}" type="presParOf" srcId="{3390C338-2D6D-408B-A036-4EF14A873B17}" destId="{7A4761E4-9A06-44E1-8050-1CB42D5F6BA5}" srcOrd="6" destOrd="0" presId="urn:microsoft.com/office/officeart/2005/8/layout/vList2"/>
    <dgm:cxn modelId="{3688A687-B168-411B-B3A1-31EB52B02E30}" type="presParOf" srcId="{3390C338-2D6D-408B-A036-4EF14A873B17}" destId="{FF18DA2B-FCCD-4C38-8780-FC40ADA0ABFC}" srcOrd="7" destOrd="0" presId="urn:microsoft.com/office/officeart/2005/8/layout/vList2"/>
    <dgm:cxn modelId="{72ACEC52-E083-4F6E-8941-CAF496D139D2}" type="presParOf" srcId="{3390C338-2D6D-408B-A036-4EF14A873B17}" destId="{7FB803CB-4AA1-42E5-8D68-581A025681EF}" srcOrd="8" destOrd="0" presId="urn:microsoft.com/office/officeart/2005/8/layout/vList2"/>
    <dgm:cxn modelId="{3C603681-7D79-458A-87FE-D0CCC1985723}" type="presParOf" srcId="{3390C338-2D6D-408B-A036-4EF14A873B17}" destId="{2606D20B-BDA2-4B8E-8A73-B4D21B94D00B}" srcOrd="9" destOrd="0" presId="urn:microsoft.com/office/officeart/2005/8/layout/vList2"/>
    <dgm:cxn modelId="{5453453E-9DD2-42E7-9214-7E5AFDE3E075}" type="presParOf" srcId="{3390C338-2D6D-408B-A036-4EF14A873B17}" destId="{54F1399B-96AC-4481-8282-64A27F0FB43E}" srcOrd="10" destOrd="0" presId="urn:microsoft.com/office/officeart/2005/8/layout/vList2"/>
    <dgm:cxn modelId="{D4B073F5-329A-4983-8950-49DF2AE3E08E}" type="presParOf" srcId="{3390C338-2D6D-408B-A036-4EF14A873B17}" destId="{F5F33188-32E4-4E3E-9493-89414F6BE7C0}" srcOrd="11" destOrd="0" presId="urn:microsoft.com/office/officeart/2005/8/layout/vList2"/>
    <dgm:cxn modelId="{494E4C05-F752-48A8-9333-D48A34832141}" type="presParOf" srcId="{3390C338-2D6D-408B-A036-4EF14A873B17}" destId="{9978F6D3-D179-4CCB-AD36-C5383392529F}" srcOrd="12" destOrd="0" presId="urn:microsoft.com/office/officeart/2005/8/layout/vList2"/>
    <dgm:cxn modelId="{5079750C-66AF-4151-AFB6-2334233289B3}" type="presParOf" srcId="{3390C338-2D6D-408B-A036-4EF14A873B17}" destId="{B93C5575-5B0A-4309-AFA5-F1B0C3CF238C}" srcOrd="13" destOrd="0" presId="urn:microsoft.com/office/officeart/2005/8/layout/vList2"/>
    <dgm:cxn modelId="{D79EDA62-5222-4AD4-9045-B87EEEB5C656}" type="presParOf" srcId="{3390C338-2D6D-408B-A036-4EF14A873B17}" destId="{A0837CD4-B611-41F0-89BD-F6B9884E6649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43E283A-4DFF-4C96-AA20-863B35AEA53E}" type="doc">
      <dgm:prSet loTypeId="urn:microsoft.com/office/officeart/2005/8/layout/lProcess3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03B7A2B-E21A-4795-8F28-35ED03616055}">
      <dgm:prSet custT="1"/>
      <dgm:spPr/>
      <dgm:t>
        <a:bodyPr/>
        <a:lstStyle/>
        <a:p>
          <a:pPr rtl="0"/>
          <a:r>
            <a:rPr lang="en-US" sz="3200" dirty="0" smtClean="0"/>
            <a:t>Assignments</a:t>
          </a:r>
          <a:endParaRPr lang="en-US" sz="3200" dirty="0"/>
        </a:p>
      </dgm:t>
    </dgm:pt>
    <dgm:pt modelId="{66EDEF92-3D78-4C68-A841-07F68160B80A}" type="parTrans" cxnId="{22BFB068-1C68-4EE6-BBE5-9CC38BB261FB}">
      <dgm:prSet/>
      <dgm:spPr/>
      <dgm:t>
        <a:bodyPr/>
        <a:lstStyle/>
        <a:p>
          <a:endParaRPr lang="en-US" sz="2800"/>
        </a:p>
      </dgm:t>
    </dgm:pt>
    <dgm:pt modelId="{02B3E0A6-B881-445D-9BB3-601319F73FA3}" type="sibTrans" cxnId="{22BFB068-1C68-4EE6-BBE5-9CC38BB261FB}">
      <dgm:prSet/>
      <dgm:spPr/>
      <dgm:t>
        <a:bodyPr/>
        <a:lstStyle/>
        <a:p>
          <a:endParaRPr lang="en-US" sz="2800"/>
        </a:p>
      </dgm:t>
    </dgm:pt>
    <dgm:pt modelId="{B8593932-540C-4B5F-978B-833D4E57AC4C}">
      <dgm:prSet custT="1"/>
      <dgm:spPr/>
      <dgm:t>
        <a:bodyPr/>
        <a:lstStyle/>
        <a:p>
          <a:pPr rtl="0"/>
          <a:r>
            <a:rPr lang="en-US" sz="3200" smtClean="0"/>
            <a:t>Presentation</a:t>
          </a:r>
          <a:endParaRPr lang="en-US" sz="3200"/>
        </a:p>
      </dgm:t>
    </dgm:pt>
    <dgm:pt modelId="{B3C5BE5B-9A50-4EE8-9113-2170918AF59A}" type="parTrans" cxnId="{54A8477E-8CE4-48F4-9B4B-27B3DF785470}">
      <dgm:prSet/>
      <dgm:spPr/>
      <dgm:t>
        <a:bodyPr/>
        <a:lstStyle/>
        <a:p>
          <a:endParaRPr lang="en-US" sz="2800"/>
        </a:p>
      </dgm:t>
    </dgm:pt>
    <dgm:pt modelId="{C76091A1-1FD0-492C-8504-D4037216DB6F}" type="sibTrans" cxnId="{54A8477E-8CE4-48F4-9B4B-27B3DF785470}">
      <dgm:prSet/>
      <dgm:spPr/>
      <dgm:t>
        <a:bodyPr/>
        <a:lstStyle/>
        <a:p>
          <a:endParaRPr lang="en-US" sz="2800"/>
        </a:p>
      </dgm:t>
    </dgm:pt>
    <dgm:pt modelId="{7BD02649-99AA-4287-9120-417276BCDD9E}">
      <dgm:prSet custT="1"/>
      <dgm:spPr/>
      <dgm:t>
        <a:bodyPr/>
        <a:lstStyle/>
        <a:p>
          <a:pPr rtl="0"/>
          <a:r>
            <a:rPr lang="en-US" sz="3200" dirty="0" smtClean="0"/>
            <a:t>End-Term Paper and discussion  </a:t>
          </a:r>
          <a:endParaRPr lang="en-US" sz="3200" dirty="0"/>
        </a:p>
      </dgm:t>
    </dgm:pt>
    <dgm:pt modelId="{0CDEF0CD-0114-485A-B446-5BE57298A3B7}" type="parTrans" cxnId="{E6431321-3C82-4BA3-810B-F736434F4960}">
      <dgm:prSet/>
      <dgm:spPr/>
      <dgm:t>
        <a:bodyPr/>
        <a:lstStyle/>
        <a:p>
          <a:endParaRPr lang="en-US" sz="2800"/>
        </a:p>
      </dgm:t>
    </dgm:pt>
    <dgm:pt modelId="{C896DF42-19A9-415B-9521-FFA3C67489BE}" type="sibTrans" cxnId="{E6431321-3C82-4BA3-810B-F736434F4960}">
      <dgm:prSet/>
      <dgm:spPr/>
      <dgm:t>
        <a:bodyPr/>
        <a:lstStyle/>
        <a:p>
          <a:endParaRPr lang="en-US" sz="2800"/>
        </a:p>
      </dgm:t>
    </dgm:pt>
    <dgm:pt modelId="{0C6DAE8C-E345-4328-B033-5292ECF9FF56}" type="pres">
      <dgm:prSet presAssocID="{043E283A-4DFF-4C96-AA20-863B35AEA53E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9AE668D2-4682-455F-BD97-5D99F51D7585}" type="pres">
      <dgm:prSet presAssocID="{F03B7A2B-E21A-4795-8F28-35ED03616055}" presName="horFlow" presStyleCnt="0"/>
      <dgm:spPr/>
    </dgm:pt>
    <dgm:pt modelId="{37F59E95-381B-4684-81ED-08841DF42647}" type="pres">
      <dgm:prSet presAssocID="{F03B7A2B-E21A-4795-8F28-35ED03616055}" presName="bigChev" presStyleLbl="node1" presStyleIdx="0" presStyleCnt="3" custScaleX="229655"/>
      <dgm:spPr/>
      <dgm:t>
        <a:bodyPr/>
        <a:lstStyle/>
        <a:p>
          <a:endParaRPr lang="en-US"/>
        </a:p>
      </dgm:t>
    </dgm:pt>
    <dgm:pt modelId="{86918847-2CA7-4FC5-8BBC-8DB48EE96A52}" type="pres">
      <dgm:prSet presAssocID="{F03B7A2B-E21A-4795-8F28-35ED03616055}" presName="vSp" presStyleCnt="0"/>
      <dgm:spPr/>
    </dgm:pt>
    <dgm:pt modelId="{B803C6DF-5137-48E6-A6C6-829B2315CFA9}" type="pres">
      <dgm:prSet presAssocID="{B8593932-540C-4B5F-978B-833D4E57AC4C}" presName="horFlow" presStyleCnt="0"/>
      <dgm:spPr/>
    </dgm:pt>
    <dgm:pt modelId="{5A0D14A6-4D1F-47E3-BE12-B65737994C9B}" type="pres">
      <dgm:prSet presAssocID="{B8593932-540C-4B5F-978B-833D4E57AC4C}" presName="bigChev" presStyleLbl="node1" presStyleIdx="1" presStyleCnt="3" custScaleX="198424"/>
      <dgm:spPr/>
      <dgm:t>
        <a:bodyPr/>
        <a:lstStyle/>
        <a:p>
          <a:endParaRPr lang="en-US"/>
        </a:p>
      </dgm:t>
    </dgm:pt>
    <dgm:pt modelId="{10D055B2-804E-4043-B63C-B8DCD2B27D95}" type="pres">
      <dgm:prSet presAssocID="{B8593932-540C-4B5F-978B-833D4E57AC4C}" presName="vSp" presStyleCnt="0"/>
      <dgm:spPr/>
    </dgm:pt>
    <dgm:pt modelId="{392E8C57-64FB-41DA-A7BE-AB9E4FFAF99E}" type="pres">
      <dgm:prSet presAssocID="{7BD02649-99AA-4287-9120-417276BCDD9E}" presName="horFlow" presStyleCnt="0"/>
      <dgm:spPr/>
    </dgm:pt>
    <dgm:pt modelId="{8C1436C1-9D41-4FC1-918E-9CAFB4496B5D}" type="pres">
      <dgm:prSet presAssocID="{7BD02649-99AA-4287-9120-417276BCDD9E}" presName="bigChev" presStyleLbl="node1" presStyleIdx="2" presStyleCnt="3" custScaleX="188710"/>
      <dgm:spPr/>
      <dgm:t>
        <a:bodyPr/>
        <a:lstStyle/>
        <a:p>
          <a:endParaRPr lang="en-US"/>
        </a:p>
      </dgm:t>
    </dgm:pt>
  </dgm:ptLst>
  <dgm:cxnLst>
    <dgm:cxn modelId="{5DE48509-37B5-469D-BB55-790F66825683}" type="presOf" srcId="{F03B7A2B-E21A-4795-8F28-35ED03616055}" destId="{37F59E95-381B-4684-81ED-08841DF42647}" srcOrd="0" destOrd="0" presId="urn:microsoft.com/office/officeart/2005/8/layout/lProcess3"/>
    <dgm:cxn modelId="{47682A14-A3A8-4A1C-8FEF-0E4AB21DDB27}" type="presOf" srcId="{043E283A-4DFF-4C96-AA20-863B35AEA53E}" destId="{0C6DAE8C-E345-4328-B033-5292ECF9FF56}" srcOrd="0" destOrd="0" presId="urn:microsoft.com/office/officeart/2005/8/layout/lProcess3"/>
    <dgm:cxn modelId="{E6431321-3C82-4BA3-810B-F736434F4960}" srcId="{043E283A-4DFF-4C96-AA20-863B35AEA53E}" destId="{7BD02649-99AA-4287-9120-417276BCDD9E}" srcOrd="2" destOrd="0" parTransId="{0CDEF0CD-0114-485A-B446-5BE57298A3B7}" sibTransId="{C896DF42-19A9-415B-9521-FFA3C67489BE}"/>
    <dgm:cxn modelId="{22BFB068-1C68-4EE6-BBE5-9CC38BB261FB}" srcId="{043E283A-4DFF-4C96-AA20-863B35AEA53E}" destId="{F03B7A2B-E21A-4795-8F28-35ED03616055}" srcOrd="0" destOrd="0" parTransId="{66EDEF92-3D78-4C68-A841-07F68160B80A}" sibTransId="{02B3E0A6-B881-445D-9BB3-601319F73FA3}"/>
    <dgm:cxn modelId="{C5138748-DCD1-4674-B0EA-68A201A661BF}" type="presOf" srcId="{B8593932-540C-4B5F-978B-833D4E57AC4C}" destId="{5A0D14A6-4D1F-47E3-BE12-B65737994C9B}" srcOrd="0" destOrd="0" presId="urn:microsoft.com/office/officeart/2005/8/layout/lProcess3"/>
    <dgm:cxn modelId="{54A8477E-8CE4-48F4-9B4B-27B3DF785470}" srcId="{043E283A-4DFF-4C96-AA20-863B35AEA53E}" destId="{B8593932-540C-4B5F-978B-833D4E57AC4C}" srcOrd="1" destOrd="0" parTransId="{B3C5BE5B-9A50-4EE8-9113-2170918AF59A}" sibTransId="{C76091A1-1FD0-492C-8504-D4037216DB6F}"/>
    <dgm:cxn modelId="{C649BB30-E954-49BC-8570-2D05DB4BEB5E}" type="presOf" srcId="{7BD02649-99AA-4287-9120-417276BCDD9E}" destId="{8C1436C1-9D41-4FC1-918E-9CAFB4496B5D}" srcOrd="0" destOrd="0" presId="urn:microsoft.com/office/officeart/2005/8/layout/lProcess3"/>
    <dgm:cxn modelId="{5A2511B7-D819-47B8-8EA5-6F758EFE0F8E}" type="presParOf" srcId="{0C6DAE8C-E345-4328-B033-5292ECF9FF56}" destId="{9AE668D2-4682-455F-BD97-5D99F51D7585}" srcOrd="0" destOrd="0" presId="urn:microsoft.com/office/officeart/2005/8/layout/lProcess3"/>
    <dgm:cxn modelId="{92515DC3-AC52-49E3-B2A9-2A718CF1E43C}" type="presParOf" srcId="{9AE668D2-4682-455F-BD97-5D99F51D7585}" destId="{37F59E95-381B-4684-81ED-08841DF42647}" srcOrd="0" destOrd="0" presId="urn:microsoft.com/office/officeart/2005/8/layout/lProcess3"/>
    <dgm:cxn modelId="{C59509EE-7AAE-4A25-86C8-85DB86800A77}" type="presParOf" srcId="{0C6DAE8C-E345-4328-B033-5292ECF9FF56}" destId="{86918847-2CA7-4FC5-8BBC-8DB48EE96A52}" srcOrd="1" destOrd="0" presId="urn:microsoft.com/office/officeart/2005/8/layout/lProcess3"/>
    <dgm:cxn modelId="{32C71D07-6218-4856-992C-8AAF573980E2}" type="presParOf" srcId="{0C6DAE8C-E345-4328-B033-5292ECF9FF56}" destId="{B803C6DF-5137-48E6-A6C6-829B2315CFA9}" srcOrd="2" destOrd="0" presId="urn:microsoft.com/office/officeart/2005/8/layout/lProcess3"/>
    <dgm:cxn modelId="{CEC9180A-A7FF-41B8-A532-5C29B343AD39}" type="presParOf" srcId="{B803C6DF-5137-48E6-A6C6-829B2315CFA9}" destId="{5A0D14A6-4D1F-47E3-BE12-B65737994C9B}" srcOrd="0" destOrd="0" presId="urn:microsoft.com/office/officeart/2005/8/layout/lProcess3"/>
    <dgm:cxn modelId="{597BC6BC-B659-4187-90D9-2B88704FFC72}" type="presParOf" srcId="{0C6DAE8C-E345-4328-B033-5292ECF9FF56}" destId="{10D055B2-804E-4043-B63C-B8DCD2B27D95}" srcOrd="3" destOrd="0" presId="urn:microsoft.com/office/officeart/2005/8/layout/lProcess3"/>
    <dgm:cxn modelId="{AFA3200C-FD95-4774-BB4B-2FD3FD71BA19}" type="presParOf" srcId="{0C6DAE8C-E345-4328-B033-5292ECF9FF56}" destId="{392E8C57-64FB-41DA-A7BE-AB9E4FFAF99E}" srcOrd="4" destOrd="0" presId="urn:microsoft.com/office/officeart/2005/8/layout/lProcess3"/>
    <dgm:cxn modelId="{390DADB6-9353-466F-85E2-ED32CE289CF7}" type="presParOf" srcId="{392E8C57-64FB-41DA-A7BE-AB9E4FFAF99E}" destId="{8C1436C1-9D41-4FC1-918E-9CAFB4496B5D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9595F3F-649E-48AF-9109-A93CD080D919}" type="doc">
      <dgm:prSet loTypeId="urn:microsoft.com/office/officeart/2005/8/layout/target3" loCatId="relationship" qsTypeId="urn:microsoft.com/office/officeart/2005/8/quickstyle/3d2" qsCatId="3D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0B82E33F-F7E7-452B-83D3-B5755494344E}">
      <dgm:prSet/>
      <dgm:spPr/>
      <dgm:t>
        <a:bodyPr/>
        <a:lstStyle/>
        <a:p>
          <a:pPr rtl="0"/>
          <a:r>
            <a:rPr lang="en-US" smtClean="0"/>
            <a:t>Found an idea for your master thesis </a:t>
          </a:r>
          <a:endParaRPr lang="en-US"/>
        </a:p>
      </dgm:t>
    </dgm:pt>
    <dgm:pt modelId="{09A08E4B-9A3F-4BE8-A934-131A6AFBDE4F}" type="parTrans" cxnId="{F621C130-7602-4997-B51B-FDD16CD8A46B}">
      <dgm:prSet/>
      <dgm:spPr/>
      <dgm:t>
        <a:bodyPr/>
        <a:lstStyle/>
        <a:p>
          <a:endParaRPr lang="en-US"/>
        </a:p>
      </dgm:t>
    </dgm:pt>
    <dgm:pt modelId="{239C835F-E772-48FE-BF7E-7E386C9CFEC4}" type="sibTrans" cxnId="{F621C130-7602-4997-B51B-FDD16CD8A46B}">
      <dgm:prSet/>
      <dgm:spPr/>
      <dgm:t>
        <a:bodyPr/>
        <a:lstStyle/>
        <a:p>
          <a:endParaRPr lang="en-US"/>
        </a:p>
      </dgm:t>
    </dgm:pt>
    <dgm:pt modelId="{35E03024-8202-4D47-81F3-0B4DDAE198D0}">
      <dgm:prSet/>
      <dgm:spPr/>
      <dgm:t>
        <a:bodyPr/>
        <a:lstStyle/>
        <a:p>
          <a:pPr rtl="0"/>
          <a:r>
            <a:rPr lang="en-US" smtClean="0"/>
            <a:t>During this class you are encouraged to starting thinking about a research question for your master thesis . To make this a bit interactive,  we will  discuss these idea questions research questions during the class </a:t>
          </a:r>
          <a:endParaRPr lang="en-US"/>
        </a:p>
      </dgm:t>
    </dgm:pt>
    <dgm:pt modelId="{DEF323BD-7E02-4EEA-903C-B7B22E7161F5}" type="parTrans" cxnId="{F587A5F3-6046-4564-B920-7BC260F117BC}">
      <dgm:prSet/>
      <dgm:spPr/>
      <dgm:t>
        <a:bodyPr/>
        <a:lstStyle/>
        <a:p>
          <a:endParaRPr lang="en-US"/>
        </a:p>
      </dgm:t>
    </dgm:pt>
    <dgm:pt modelId="{C6BB2D7C-E531-4C4F-8A90-CD6B7BF0CD24}" type="sibTrans" cxnId="{F587A5F3-6046-4564-B920-7BC260F117BC}">
      <dgm:prSet/>
      <dgm:spPr/>
      <dgm:t>
        <a:bodyPr/>
        <a:lstStyle/>
        <a:p>
          <a:endParaRPr lang="en-US"/>
        </a:p>
      </dgm:t>
    </dgm:pt>
    <dgm:pt modelId="{4BDA33CC-7905-4725-A2A0-C504320A7DA1}" type="pres">
      <dgm:prSet presAssocID="{39595F3F-649E-48AF-9109-A93CD080D919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005B65D-CD1B-46DB-9A0A-AEA8A6B71D56}" type="pres">
      <dgm:prSet presAssocID="{0B82E33F-F7E7-452B-83D3-B5755494344E}" presName="circle1" presStyleLbl="node1" presStyleIdx="0" presStyleCnt="2"/>
      <dgm:spPr/>
    </dgm:pt>
    <dgm:pt modelId="{F7BEC98A-8C84-4B85-927C-62417FC5075D}" type="pres">
      <dgm:prSet presAssocID="{0B82E33F-F7E7-452B-83D3-B5755494344E}" presName="space" presStyleCnt="0"/>
      <dgm:spPr/>
    </dgm:pt>
    <dgm:pt modelId="{9E7F848E-B466-4C7B-92AD-03CB0BC222DC}" type="pres">
      <dgm:prSet presAssocID="{0B82E33F-F7E7-452B-83D3-B5755494344E}" presName="rect1" presStyleLbl="alignAcc1" presStyleIdx="0" presStyleCnt="2"/>
      <dgm:spPr/>
      <dgm:t>
        <a:bodyPr/>
        <a:lstStyle/>
        <a:p>
          <a:endParaRPr lang="en-US"/>
        </a:p>
      </dgm:t>
    </dgm:pt>
    <dgm:pt modelId="{80529E49-BAFA-4401-BC66-3B332E89B905}" type="pres">
      <dgm:prSet presAssocID="{35E03024-8202-4D47-81F3-0B4DDAE198D0}" presName="vertSpace2" presStyleLbl="node1" presStyleIdx="0" presStyleCnt="2"/>
      <dgm:spPr/>
    </dgm:pt>
    <dgm:pt modelId="{6A2B8294-84F1-47B9-9956-E9237BB2DE98}" type="pres">
      <dgm:prSet presAssocID="{35E03024-8202-4D47-81F3-0B4DDAE198D0}" presName="circle2" presStyleLbl="node1" presStyleIdx="1" presStyleCnt="2"/>
      <dgm:spPr/>
    </dgm:pt>
    <dgm:pt modelId="{86CE177A-71B7-433A-86D1-6013C4D8E584}" type="pres">
      <dgm:prSet presAssocID="{35E03024-8202-4D47-81F3-0B4DDAE198D0}" presName="rect2" presStyleLbl="alignAcc1" presStyleIdx="1" presStyleCnt="2"/>
      <dgm:spPr/>
      <dgm:t>
        <a:bodyPr/>
        <a:lstStyle/>
        <a:p>
          <a:endParaRPr lang="en-US"/>
        </a:p>
      </dgm:t>
    </dgm:pt>
    <dgm:pt modelId="{3F81F6B1-28BA-4232-BD0A-CDCC055A21DB}" type="pres">
      <dgm:prSet presAssocID="{0B82E33F-F7E7-452B-83D3-B5755494344E}" presName="rect1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670B58-F5A2-406B-AE2B-31A06AD178CC}" type="pres">
      <dgm:prSet presAssocID="{35E03024-8202-4D47-81F3-0B4DDAE198D0}" presName="rect2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0DDFE37-0E9B-4FA9-8FD8-3A4FB57592FB}" type="presOf" srcId="{0B82E33F-F7E7-452B-83D3-B5755494344E}" destId="{9E7F848E-B466-4C7B-92AD-03CB0BC222DC}" srcOrd="0" destOrd="0" presId="urn:microsoft.com/office/officeart/2005/8/layout/target3"/>
    <dgm:cxn modelId="{6D4BB069-0E72-449E-BDAC-23DCA962E59D}" type="presOf" srcId="{0B82E33F-F7E7-452B-83D3-B5755494344E}" destId="{3F81F6B1-28BA-4232-BD0A-CDCC055A21DB}" srcOrd="1" destOrd="0" presId="urn:microsoft.com/office/officeart/2005/8/layout/target3"/>
    <dgm:cxn modelId="{F587A5F3-6046-4564-B920-7BC260F117BC}" srcId="{39595F3F-649E-48AF-9109-A93CD080D919}" destId="{35E03024-8202-4D47-81F3-0B4DDAE198D0}" srcOrd="1" destOrd="0" parTransId="{DEF323BD-7E02-4EEA-903C-B7B22E7161F5}" sibTransId="{C6BB2D7C-E531-4C4F-8A90-CD6B7BF0CD24}"/>
    <dgm:cxn modelId="{F621C130-7602-4997-B51B-FDD16CD8A46B}" srcId="{39595F3F-649E-48AF-9109-A93CD080D919}" destId="{0B82E33F-F7E7-452B-83D3-B5755494344E}" srcOrd="0" destOrd="0" parTransId="{09A08E4B-9A3F-4BE8-A934-131A6AFBDE4F}" sibTransId="{239C835F-E772-48FE-BF7E-7E386C9CFEC4}"/>
    <dgm:cxn modelId="{78BFFB27-6036-4D01-985C-B657EF82AF6A}" type="presOf" srcId="{35E03024-8202-4D47-81F3-0B4DDAE198D0}" destId="{74670B58-F5A2-406B-AE2B-31A06AD178CC}" srcOrd="1" destOrd="0" presId="urn:microsoft.com/office/officeart/2005/8/layout/target3"/>
    <dgm:cxn modelId="{8C7BA33B-43AA-4805-9AFD-BF6643CCB4F3}" type="presOf" srcId="{39595F3F-649E-48AF-9109-A93CD080D919}" destId="{4BDA33CC-7905-4725-A2A0-C504320A7DA1}" srcOrd="0" destOrd="0" presId="urn:microsoft.com/office/officeart/2005/8/layout/target3"/>
    <dgm:cxn modelId="{B41261C8-21A9-49C0-B4AF-59042FDFF546}" type="presOf" srcId="{35E03024-8202-4D47-81F3-0B4DDAE198D0}" destId="{86CE177A-71B7-433A-86D1-6013C4D8E584}" srcOrd="0" destOrd="0" presId="urn:microsoft.com/office/officeart/2005/8/layout/target3"/>
    <dgm:cxn modelId="{B9BC4E9D-7219-4A72-8C7F-AB230BA4A19A}" type="presParOf" srcId="{4BDA33CC-7905-4725-A2A0-C504320A7DA1}" destId="{0005B65D-CD1B-46DB-9A0A-AEA8A6B71D56}" srcOrd="0" destOrd="0" presId="urn:microsoft.com/office/officeart/2005/8/layout/target3"/>
    <dgm:cxn modelId="{DD0D974A-1D7B-44AB-8450-7E8B2A11B6C9}" type="presParOf" srcId="{4BDA33CC-7905-4725-A2A0-C504320A7DA1}" destId="{F7BEC98A-8C84-4B85-927C-62417FC5075D}" srcOrd="1" destOrd="0" presId="urn:microsoft.com/office/officeart/2005/8/layout/target3"/>
    <dgm:cxn modelId="{9CE8BC03-C26F-422A-9C74-FF0546943FD7}" type="presParOf" srcId="{4BDA33CC-7905-4725-A2A0-C504320A7DA1}" destId="{9E7F848E-B466-4C7B-92AD-03CB0BC222DC}" srcOrd="2" destOrd="0" presId="urn:microsoft.com/office/officeart/2005/8/layout/target3"/>
    <dgm:cxn modelId="{B6806FDA-2F0C-4C39-95D3-420C4385294B}" type="presParOf" srcId="{4BDA33CC-7905-4725-A2A0-C504320A7DA1}" destId="{80529E49-BAFA-4401-BC66-3B332E89B905}" srcOrd="3" destOrd="0" presId="urn:microsoft.com/office/officeart/2005/8/layout/target3"/>
    <dgm:cxn modelId="{6ADABC98-FD02-44BC-AE6F-8F73C4F1F774}" type="presParOf" srcId="{4BDA33CC-7905-4725-A2A0-C504320A7DA1}" destId="{6A2B8294-84F1-47B9-9956-E9237BB2DE98}" srcOrd="4" destOrd="0" presId="urn:microsoft.com/office/officeart/2005/8/layout/target3"/>
    <dgm:cxn modelId="{B8F12701-FBCB-4F53-AD9D-A4555F831444}" type="presParOf" srcId="{4BDA33CC-7905-4725-A2A0-C504320A7DA1}" destId="{86CE177A-71B7-433A-86D1-6013C4D8E584}" srcOrd="5" destOrd="0" presId="urn:microsoft.com/office/officeart/2005/8/layout/target3"/>
    <dgm:cxn modelId="{869034C8-7657-4470-B344-0FE45203A4A6}" type="presParOf" srcId="{4BDA33CC-7905-4725-A2A0-C504320A7DA1}" destId="{3F81F6B1-28BA-4232-BD0A-CDCC055A21DB}" srcOrd="6" destOrd="0" presId="urn:microsoft.com/office/officeart/2005/8/layout/target3"/>
    <dgm:cxn modelId="{551AF295-7688-4558-A063-030246274477}" type="presParOf" srcId="{4BDA33CC-7905-4725-A2A0-C504320A7DA1}" destId="{74670B58-F5A2-406B-AE2B-31A06AD178CC}" srcOrd="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A10355-3974-4C46-BDBA-F1EBA8FC225E}">
      <dsp:nvSpPr>
        <dsp:cNvPr id="0" name=""/>
        <dsp:cNvSpPr/>
      </dsp:nvSpPr>
      <dsp:spPr>
        <a:xfrm>
          <a:off x="0" y="306360"/>
          <a:ext cx="6629400" cy="3591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14515" tIns="416560" rIns="514515" bIns="142240" numCol="1" spcCol="1270" anchor="t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Demonstrate the basic framework of research process.</a:t>
          </a:r>
          <a:endParaRPr lang="en-US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smtClean="0"/>
            <a:t>Designs various research  methodology and techniques.</a:t>
          </a:r>
          <a:endParaRPr lang="en-US" sz="2000" kern="120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smtClean="0"/>
            <a:t>Identify various sources of information for literature review and data collection.</a:t>
          </a:r>
          <a:endParaRPr lang="en-US" sz="2000" kern="120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apply the ethical dimensions of conducting applied research.</a:t>
          </a:r>
          <a:endParaRPr lang="en-US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i="1" kern="1200" dirty="0" smtClean="0"/>
            <a:t> </a:t>
          </a:r>
          <a:r>
            <a:rPr lang="en-US" sz="2000" i="1" kern="1200" dirty="0" smtClean="0"/>
            <a:t>Analyze </a:t>
          </a:r>
          <a:r>
            <a:rPr lang="en-US" sz="2000" i="1" kern="1200" dirty="0" smtClean="0"/>
            <a:t>and  Observing Facts and Trends in Data</a:t>
          </a:r>
          <a:endParaRPr lang="en-US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illustrate the  principle of international publication </a:t>
          </a:r>
          <a:endParaRPr lang="en-US" sz="2000" kern="1200" dirty="0"/>
        </a:p>
      </dsp:txBody>
      <dsp:txXfrm>
        <a:off x="0" y="306360"/>
        <a:ext cx="6629400" cy="3591000"/>
      </dsp:txXfrm>
    </dsp:sp>
    <dsp:sp modelId="{EB3B89B3-4743-47BF-BC1B-17A4746B2D95}">
      <dsp:nvSpPr>
        <dsp:cNvPr id="0" name=""/>
        <dsp:cNvSpPr/>
      </dsp:nvSpPr>
      <dsp:spPr>
        <a:xfrm>
          <a:off x="301042" y="11160"/>
          <a:ext cx="6323443" cy="5904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5403" tIns="0" rIns="175403" bIns="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After completion  this course students could be able to</a:t>
          </a:r>
          <a:endParaRPr lang="en-US" sz="2400" b="1" kern="1200" dirty="0"/>
        </a:p>
      </dsp:txBody>
      <dsp:txXfrm>
        <a:off x="329863" y="39981"/>
        <a:ext cx="6265801" cy="532758"/>
      </dsp:txXfrm>
    </dsp:sp>
    <dsp:sp modelId="{7B6E2509-FCCC-4D36-AE27-4D7DDC3CE061}">
      <dsp:nvSpPr>
        <dsp:cNvPr id="0" name=""/>
        <dsp:cNvSpPr/>
      </dsp:nvSpPr>
      <dsp:spPr>
        <a:xfrm>
          <a:off x="0" y="4300560"/>
          <a:ext cx="66294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F29D94D-45FF-4B43-8C03-5C69ACAC143B}">
      <dsp:nvSpPr>
        <dsp:cNvPr id="0" name=""/>
        <dsp:cNvSpPr/>
      </dsp:nvSpPr>
      <dsp:spPr>
        <a:xfrm>
          <a:off x="331470" y="4005360"/>
          <a:ext cx="4640580" cy="59040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5403" tIns="0" rIns="175403" bIns="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360291" y="4034181"/>
        <a:ext cx="4582938" cy="5327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9FF020-75C5-44BE-B90F-37BFB2E9B364}">
      <dsp:nvSpPr>
        <dsp:cNvPr id="0" name=""/>
        <dsp:cNvSpPr/>
      </dsp:nvSpPr>
      <dsp:spPr>
        <a:xfrm>
          <a:off x="0" y="755510"/>
          <a:ext cx="8229600" cy="309695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Introduction to research – The role of research, research process overview</a:t>
          </a:r>
          <a:endParaRPr lang="en-US" sz="2000" b="1" kern="1200" dirty="0"/>
        </a:p>
      </dsp:txBody>
      <dsp:txXfrm>
        <a:off x="15118" y="770628"/>
        <a:ext cx="8199364" cy="279459"/>
      </dsp:txXfrm>
    </dsp:sp>
    <dsp:sp modelId="{7F1C6482-0083-4BCB-ACE4-5E93B42ED48A}">
      <dsp:nvSpPr>
        <dsp:cNvPr id="0" name=""/>
        <dsp:cNvSpPr/>
      </dsp:nvSpPr>
      <dsp:spPr>
        <a:xfrm>
          <a:off x="0" y="1372022"/>
          <a:ext cx="8229600" cy="309695"/>
        </a:xfrm>
        <a:prstGeom prst="roundRect">
          <a:avLst/>
        </a:prstGeom>
        <a:gradFill rotWithShape="0">
          <a:gsLst>
            <a:gs pos="0">
              <a:schemeClr val="accent4">
                <a:hueOff val="-637824"/>
                <a:satOff val="3843"/>
                <a:lumOff val="308"/>
                <a:alphaOff val="0"/>
                <a:tint val="50000"/>
                <a:satMod val="300000"/>
              </a:schemeClr>
            </a:gs>
            <a:gs pos="35000">
              <a:schemeClr val="accent4">
                <a:hueOff val="-637824"/>
                <a:satOff val="3843"/>
                <a:lumOff val="308"/>
                <a:alphaOff val="0"/>
                <a:tint val="37000"/>
                <a:satMod val="300000"/>
              </a:schemeClr>
            </a:gs>
            <a:gs pos="100000">
              <a:schemeClr val="accent4">
                <a:hueOff val="-637824"/>
                <a:satOff val="3843"/>
                <a:lumOff val="30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2.Thinking like a researcher – Understanding Concepts, Variables, and Definitions. </a:t>
          </a:r>
          <a:endParaRPr lang="en-US" sz="2000" b="1" kern="1200" dirty="0"/>
        </a:p>
      </dsp:txBody>
      <dsp:txXfrm>
        <a:off x="15118" y="1387140"/>
        <a:ext cx="8199364" cy="279459"/>
      </dsp:txXfrm>
    </dsp:sp>
    <dsp:sp modelId="{5B6C7C88-4386-49E8-8EE6-1210DE7AC99E}">
      <dsp:nvSpPr>
        <dsp:cNvPr id="0" name=""/>
        <dsp:cNvSpPr/>
      </dsp:nvSpPr>
      <dsp:spPr>
        <a:xfrm>
          <a:off x="0" y="1760416"/>
          <a:ext cx="8229600" cy="309695"/>
        </a:xfrm>
        <a:prstGeom prst="roundRect">
          <a:avLst/>
        </a:prstGeom>
        <a:gradFill rotWithShape="0">
          <a:gsLst>
            <a:gs pos="0">
              <a:schemeClr val="accent4">
                <a:hueOff val="-1275649"/>
                <a:satOff val="7685"/>
                <a:lumOff val="616"/>
                <a:alphaOff val="0"/>
                <a:tint val="50000"/>
                <a:satMod val="300000"/>
              </a:schemeClr>
            </a:gs>
            <a:gs pos="35000">
              <a:schemeClr val="accent4">
                <a:hueOff val="-1275649"/>
                <a:satOff val="7685"/>
                <a:lumOff val="616"/>
                <a:alphaOff val="0"/>
                <a:tint val="37000"/>
                <a:satMod val="300000"/>
              </a:schemeClr>
            </a:gs>
            <a:gs pos="100000">
              <a:schemeClr val="accent4">
                <a:hueOff val="-1275649"/>
                <a:satOff val="7685"/>
                <a:lumOff val="61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Research hypotheses, The importance of problems and hypotheses</a:t>
          </a:r>
          <a:endParaRPr lang="en-US" sz="2000" b="1" kern="1200" dirty="0"/>
        </a:p>
      </dsp:txBody>
      <dsp:txXfrm>
        <a:off x="15118" y="1775534"/>
        <a:ext cx="8199364" cy="279459"/>
      </dsp:txXfrm>
    </dsp:sp>
    <dsp:sp modelId="{7A4761E4-9A06-44E1-8050-1CB42D5F6BA5}">
      <dsp:nvSpPr>
        <dsp:cNvPr id="0" name=""/>
        <dsp:cNvSpPr/>
      </dsp:nvSpPr>
      <dsp:spPr>
        <a:xfrm>
          <a:off x="0" y="2096418"/>
          <a:ext cx="8229600" cy="309695"/>
        </a:xfrm>
        <a:prstGeom prst="roundRect">
          <a:avLst/>
        </a:prstGeom>
        <a:gradFill rotWithShape="0">
          <a:gsLst>
            <a:gs pos="0">
              <a:schemeClr val="accent4">
                <a:hueOff val="-1913473"/>
                <a:satOff val="11528"/>
                <a:lumOff val="924"/>
                <a:alphaOff val="0"/>
                <a:tint val="50000"/>
                <a:satMod val="300000"/>
              </a:schemeClr>
            </a:gs>
            <a:gs pos="35000">
              <a:schemeClr val="accent4">
                <a:hueOff val="-1913473"/>
                <a:satOff val="11528"/>
                <a:lumOff val="924"/>
                <a:alphaOff val="0"/>
                <a:tint val="37000"/>
                <a:satMod val="300000"/>
              </a:schemeClr>
            </a:gs>
            <a:gs pos="100000">
              <a:schemeClr val="accent4">
                <a:hueOff val="-1913473"/>
                <a:satOff val="11528"/>
                <a:lumOff val="924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smtClean="0"/>
            <a:t>4. Research design and methodology.</a:t>
          </a:r>
          <a:endParaRPr lang="en-US" sz="2000" b="1" kern="1200"/>
        </a:p>
      </dsp:txBody>
      <dsp:txXfrm>
        <a:off x="15118" y="2111536"/>
        <a:ext cx="8199364" cy="279459"/>
      </dsp:txXfrm>
    </dsp:sp>
    <dsp:sp modelId="{7FB803CB-4AA1-42E5-8D68-581A025681EF}">
      <dsp:nvSpPr>
        <dsp:cNvPr id="0" name=""/>
        <dsp:cNvSpPr/>
      </dsp:nvSpPr>
      <dsp:spPr>
        <a:xfrm>
          <a:off x="0" y="2515805"/>
          <a:ext cx="8229600" cy="309695"/>
        </a:xfrm>
        <a:prstGeom prst="roundRect">
          <a:avLst/>
        </a:prstGeom>
        <a:gradFill rotWithShape="0">
          <a:gsLst>
            <a:gs pos="0">
              <a:schemeClr val="accent4">
                <a:hueOff val="-2551297"/>
                <a:satOff val="15371"/>
                <a:lumOff val="1232"/>
                <a:alphaOff val="0"/>
                <a:tint val="50000"/>
                <a:satMod val="300000"/>
              </a:schemeClr>
            </a:gs>
            <a:gs pos="35000">
              <a:schemeClr val="accent4">
                <a:hueOff val="-2551297"/>
                <a:satOff val="15371"/>
                <a:lumOff val="1232"/>
                <a:alphaOff val="0"/>
                <a:tint val="37000"/>
                <a:satMod val="300000"/>
              </a:schemeClr>
            </a:gs>
            <a:gs pos="100000">
              <a:schemeClr val="accent4">
                <a:hueOff val="-2551297"/>
                <a:satOff val="15371"/>
                <a:lumOff val="1232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5. Methods of data collection.</a:t>
          </a:r>
          <a:endParaRPr lang="en-US" sz="2000" b="1" kern="1200" dirty="0"/>
        </a:p>
      </dsp:txBody>
      <dsp:txXfrm>
        <a:off x="15118" y="2530923"/>
        <a:ext cx="8199364" cy="279459"/>
      </dsp:txXfrm>
    </dsp:sp>
    <dsp:sp modelId="{54F1399B-96AC-4481-8282-64A27F0FB43E}">
      <dsp:nvSpPr>
        <dsp:cNvPr id="0" name=""/>
        <dsp:cNvSpPr/>
      </dsp:nvSpPr>
      <dsp:spPr>
        <a:xfrm>
          <a:off x="0" y="2961093"/>
          <a:ext cx="8229600" cy="309695"/>
        </a:xfrm>
        <a:prstGeom prst="roundRect">
          <a:avLst/>
        </a:prstGeom>
        <a:gradFill rotWithShape="0">
          <a:gsLst>
            <a:gs pos="0">
              <a:schemeClr val="accent4">
                <a:hueOff val="-3189121"/>
                <a:satOff val="19214"/>
                <a:lumOff val="1540"/>
                <a:alphaOff val="0"/>
                <a:tint val="50000"/>
                <a:satMod val="300000"/>
              </a:schemeClr>
            </a:gs>
            <a:gs pos="35000">
              <a:schemeClr val="accent4">
                <a:hueOff val="-3189121"/>
                <a:satOff val="19214"/>
                <a:lumOff val="1540"/>
                <a:alphaOff val="0"/>
                <a:tint val="37000"/>
                <a:satMod val="300000"/>
              </a:schemeClr>
            </a:gs>
            <a:gs pos="100000">
              <a:schemeClr val="accent4">
                <a:hueOff val="-3189121"/>
                <a:satOff val="19214"/>
                <a:lumOff val="154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7. Ethical issues in conducting research.</a:t>
          </a:r>
          <a:endParaRPr lang="en-US" sz="2000" b="1" kern="1200" dirty="0"/>
        </a:p>
      </dsp:txBody>
      <dsp:txXfrm>
        <a:off x="15118" y="2976211"/>
        <a:ext cx="8199364" cy="279459"/>
      </dsp:txXfrm>
    </dsp:sp>
    <dsp:sp modelId="{9978F6D3-D179-4CCB-AD36-C5383392529F}">
      <dsp:nvSpPr>
        <dsp:cNvPr id="0" name=""/>
        <dsp:cNvSpPr/>
      </dsp:nvSpPr>
      <dsp:spPr>
        <a:xfrm>
          <a:off x="0" y="3454024"/>
          <a:ext cx="8229600" cy="568454"/>
        </a:xfrm>
        <a:prstGeom prst="roundRect">
          <a:avLst/>
        </a:prstGeom>
        <a:gradFill rotWithShape="0">
          <a:gsLst>
            <a:gs pos="0">
              <a:schemeClr val="accent4">
                <a:hueOff val="-3826945"/>
                <a:satOff val="23056"/>
                <a:lumOff val="1848"/>
                <a:alphaOff val="0"/>
                <a:tint val="50000"/>
                <a:satMod val="300000"/>
              </a:schemeClr>
            </a:gs>
            <a:gs pos="35000">
              <a:schemeClr val="accent4">
                <a:hueOff val="-3826945"/>
                <a:satOff val="23056"/>
                <a:lumOff val="1848"/>
                <a:alphaOff val="0"/>
                <a:tint val="37000"/>
                <a:satMod val="300000"/>
              </a:schemeClr>
            </a:gs>
            <a:gs pos="100000">
              <a:schemeClr val="accent4">
                <a:hueOff val="-3826945"/>
                <a:satOff val="23056"/>
                <a:lumOff val="184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8. Report generation, report writing, and APA format – Title page,  Abstract, Introduction, Methodology, Results, Discussion, References, and Appendices</a:t>
          </a:r>
          <a:endParaRPr lang="en-US" sz="2000" b="1" kern="1200" dirty="0"/>
        </a:p>
      </dsp:txBody>
      <dsp:txXfrm>
        <a:off x="27750" y="3481774"/>
        <a:ext cx="8174100" cy="512954"/>
      </dsp:txXfrm>
    </dsp:sp>
    <dsp:sp modelId="{A0837CD4-B611-41F0-89BD-F6B9884E6649}">
      <dsp:nvSpPr>
        <dsp:cNvPr id="0" name=""/>
        <dsp:cNvSpPr/>
      </dsp:nvSpPr>
      <dsp:spPr>
        <a:xfrm>
          <a:off x="0" y="4686321"/>
          <a:ext cx="8229600" cy="309695"/>
        </a:xfrm>
        <a:prstGeom prst="roundRect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tint val="50000"/>
                <a:satMod val="300000"/>
              </a:schemeClr>
            </a:gs>
            <a:gs pos="35000">
              <a:schemeClr val="accent4">
                <a:hueOff val="-4464770"/>
                <a:satOff val="26899"/>
                <a:lumOff val="2156"/>
                <a:alphaOff val="0"/>
                <a:tint val="37000"/>
                <a:satMod val="30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Principles of international publication .</a:t>
          </a:r>
          <a:endParaRPr lang="en-US" sz="2000" b="1" kern="1200" dirty="0"/>
        </a:p>
      </dsp:txBody>
      <dsp:txXfrm>
        <a:off x="15118" y="4701439"/>
        <a:ext cx="8199364" cy="27945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F59E95-381B-4684-81ED-08841DF42647}">
      <dsp:nvSpPr>
        <dsp:cNvPr id="0" name=""/>
        <dsp:cNvSpPr/>
      </dsp:nvSpPr>
      <dsp:spPr>
        <a:xfrm>
          <a:off x="1447803" y="366"/>
          <a:ext cx="5333993" cy="929044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20320" rIns="0" bIns="203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Assignments</a:t>
          </a:r>
          <a:endParaRPr lang="en-US" sz="3200" kern="1200" dirty="0"/>
        </a:p>
      </dsp:txBody>
      <dsp:txXfrm>
        <a:off x="1912325" y="366"/>
        <a:ext cx="4404949" cy="929044"/>
      </dsp:txXfrm>
    </dsp:sp>
    <dsp:sp modelId="{5A0D14A6-4D1F-47E3-BE12-B65737994C9B}">
      <dsp:nvSpPr>
        <dsp:cNvPr id="0" name=""/>
        <dsp:cNvSpPr/>
      </dsp:nvSpPr>
      <dsp:spPr>
        <a:xfrm>
          <a:off x="1447803" y="1059477"/>
          <a:ext cx="4608619" cy="929044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20320" rIns="0" bIns="203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smtClean="0"/>
            <a:t>Presentation</a:t>
          </a:r>
          <a:endParaRPr lang="en-US" sz="3200" kern="1200"/>
        </a:p>
      </dsp:txBody>
      <dsp:txXfrm>
        <a:off x="1912325" y="1059477"/>
        <a:ext cx="3679575" cy="929044"/>
      </dsp:txXfrm>
    </dsp:sp>
    <dsp:sp modelId="{8C1436C1-9D41-4FC1-918E-9CAFB4496B5D}">
      <dsp:nvSpPr>
        <dsp:cNvPr id="0" name=""/>
        <dsp:cNvSpPr/>
      </dsp:nvSpPr>
      <dsp:spPr>
        <a:xfrm>
          <a:off x="1447803" y="2118588"/>
          <a:ext cx="4383000" cy="929044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20320" rIns="0" bIns="203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End-Term Paper and discussion  </a:t>
          </a:r>
          <a:endParaRPr lang="en-US" sz="3200" kern="1200" dirty="0"/>
        </a:p>
      </dsp:txBody>
      <dsp:txXfrm>
        <a:off x="1912325" y="2118588"/>
        <a:ext cx="3453956" cy="92904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05B65D-CD1B-46DB-9A0A-AEA8A6B71D56}">
      <dsp:nvSpPr>
        <dsp:cNvPr id="0" name=""/>
        <dsp:cNvSpPr/>
      </dsp:nvSpPr>
      <dsp:spPr>
        <a:xfrm>
          <a:off x="0" y="0"/>
          <a:ext cx="4525963" cy="4525963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E7F848E-B466-4C7B-92AD-03CB0BC222DC}">
      <dsp:nvSpPr>
        <dsp:cNvPr id="0" name=""/>
        <dsp:cNvSpPr/>
      </dsp:nvSpPr>
      <dsp:spPr>
        <a:xfrm>
          <a:off x="2262981" y="0"/>
          <a:ext cx="5966618" cy="452596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/>
            <a:t>Found an idea for your master thesis </a:t>
          </a:r>
          <a:endParaRPr lang="en-US" sz="2400" kern="1200"/>
        </a:p>
      </dsp:txBody>
      <dsp:txXfrm>
        <a:off x="2262981" y="0"/>
        <a:ext cx="5966618" cy="2149832"/>
      </dsp:txXfrm>
    </dsp:sp>
    <dsp:sp modelId="{6A2B8294-84F1-47B9-9956-E9237BB2DE98}">
      <dsp:nvSpPr>
        <dsp:cNvPr id="0" name=""/>
        <dsp:cNvSpPr/>
      </dsp:nvSpPr>
      <dsp:spPr>
        <a:xfrm>
          <a:off x="1188065" y="2149832"/>
          <a:ext cx="2149832" cy="2149832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6CE177A-71B7-433A-86D1-6013C4D8E584}">
      <dsp:nvSpPr>
        <dsp:cNvPr id="0" name=""/>
        <dsp:cNvSpPr/>
      </dsp:nvSpPr>
      <dsp:spPr>
        <a:xfrm>
          <a:off x="2262981" y="2149832"/>
          <a:ext cx="5966618" cy="214983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/>
            <a:t>During this class you are encouraged to starting thinking about a research question for your master thesis . To make this a bit interactive,  we will  discuss these idea questions research questions during the class </a:t>
          </a:r>
          <a:endParaRPr lang="en-US" sz="2400" kern="1200"/>
        </a:p>
      </dsp:txBody>
      <dsp:txXfrm>
        <a:off x="2262981" y="2149832"/>
        <a:ext cx="5966618" cy="21498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2099-5701-4581-9294-F63525F275BE}" type="datetimeFigureOut">
              <a:rPr lang="en-US" smtClean="0"/>
              <a:t>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2256B-F13C-4D13-A435-293274400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26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2099-5701-4581-9294-F63525F275BE}" type="datetimeFigureOut">
              <a:rPr lang="en-US" smtClean="0"/>
              <a:t>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2256B-F13C-4D13-A435-293274400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182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2099-5701-4581-9294-F63525F275BE}" type="datetimeFigureOut">
              <a:rPr lang="en-US" smtClean="0"/>
              <a:t>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2256B-F13C-4D13-A435-293274400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127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2099-5701-4581-9294-F63525F275BE}" type="datetimeFigureOut">
              <a:rPr lang="en-US" smtClean="0"/>
              <a:t>2/19/2017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2256B-F13C-4D13-A435-293274400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443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2099-5701-4581-9294-F63525F275BE}" type="datetimeFigureOut">
              <a:rPr lang="en-US" smtClean="0"/>
              <a:t>2/19/2017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2256B-F13C-4D13-A435-293274400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538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2099-5701-4581-9294-F63525F275BE}" type="datetimeFigureOut">
              <a:rPr lang="en-US" smtClean="0"/>
              <a:t>2/19/2017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2256B-F13C-4D13-A435-293274400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329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2099-5701-4581-9294-F63525F275BE}" type="datetimeFigureOut">
              <a:rPr lang="en-US" smtClean="0"/>
              <a:t>2/19/2017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2256B-F13C-4D13-A435-293274400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374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2099-5701-4581-9294-F63525F275BE}" type="datetimeFigureOut">
              <a:rPr lang="en-US" smtClean="0"/>
              <a:t>2/19/2017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2256B-F13C-4D13-A435-293274400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651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2099-5701-4581-9294-F63525F275BE}" type="datetimeFigureOut">
              <a:rPr lang="en-US" smtClean="0"/>
              <a:t>2/19/2017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2256B-F13C-4D13-A435-293274400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171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2099-5701-4581-9294-F63525F275BE}" type="datetimeFigureOut">
              <a:rPr lang="en-US" smtClean="0"/>
              <a:t>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2256B-F13C-4D13-A435-293274400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312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2099-5701-4581-9294-F63525F275BE}" type="datetimeFigureOut">
              <a:rPr lang="en-US" smtClean="0"/>
              <a:t>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2256B-F13C-4D13-A435-293274400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416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C62099-5701-4581-9294-F63525F275BE}" type="datetimeFigureOut">
              <a:rPr lang="en-US" smtClean="0"/>
              <a:t>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2256B-F13C-4D13-A435-293274400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056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Research Methodology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Dr. </a:t>
            </a:r>
            <a:r>
              <a:rPr lang="en-US" dirty="0" err="1" smtClean="0"/>
              <a:t>Nagwa</a:t>
            </a:r>
            <a:r>
              <a:rPr lang="en-US" dirty="0" smtClean="0"/>
              <a:t> </a:t>
            </a:r>
            <a:r>
              <a:rPr lang="en-US" dirty="0" err="1" smtClean="0"/>
              <a:t>Samak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984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5800" y="2690336"/>
            <a:ext cx="8001000" cy="156966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Research Methodology is a hands‐on course designed to impart education in the foundational methods and techniques of academic research in social sciences especially economics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882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goal of Research 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b="1" u="sng" dirty="0" smtClean="0">
                <a:solidFill>
                  <a:schemeClr val="accent2">
                    <a:lumMod val="75000"/>
                  </a:schemeClr>
                </a:solidFill>
              </a:rPr>
              <a:t>GOAL</a:t>
            </a:r>
            <a:r>
              <a:rPr lang="en-US" dirty="0" smtClean="0"/>
              <a:t> </a:t>
            </a:r>
            <a:r>
              <a:rPr lang="en-US" dirty="0"/>
              <a:t>of Research </a:t>
            </a:r>
            <a:r>
              <a:rPr lang="en-US" dirty="0" smtClean="0"/>
              <a:t>Methodology course  </a:t>
            </a:r>
            <a:r>
              <a:rPr lang="en-US" dirty="0"/>
              <a:t>is to learn how research is being </a:t>
            </a:r>
            <a:r>
              <a:rPr lang="en-US" dirty="0" smtClean="0"/>
              <a:t>done.</a:t>
            </a:r>
          </a:p>
          <a:p>
            <a:pPr marL="0" indent="0">
              <a:buNone/>
            </a:pPr>
            <a:r>
              <a:rPr lang="en-US" dirty="0" smtClean="0"/>
              <a:t>Lectures </a:t>
            </a:r>
            <a:r>
              <a:rPr lang="en-US" dirty="0"/>
              <a:t>in this course are meant to be a </a:t>
            </a:r>
            <a:r>
              <a:rPr lang="en-US" dirty="0" smtClean="0"/>
              <a:t>complement to </a:t>
            </a:r>
            <a:r>
              <a:rPr lang="en-US" dirty="0"/>
              <a:t>the knowledge you can obtain by reading the textbook Empirical Methods for</a:t>
            </a:r>
          </a:p>
          <a:p>
            <a:pPr marL="0" indent="0">
              <a:buNone/>
            </a:pPr>
            <a:r>
              <a:rPr lang="en-US" dirty="0" smtClean="0"/>
              <a:t>Article </a:t>
            </a:r>
            <a:r>
              <a:rPr lang="en-US" dirty="0"/>
              <a:t>Intelligence. You will </a:t>
            </a:r>
            <a:r>
              <a:rPr lang="en-US" dirty="0" smtClean="0"/>
              <a:t>practice </a:t>
            </a:r>
            <a:r>
              <a:rPr lang="en-US" dirty="0"/>
              <a:t>your skills by making use of </a:t>
            </a:r>
            <a:r>
              <a:rPr lang="en-US" dirty="0" smtClean="0"/>
              <a:t>datasets and knowledge you acquired during your bachelor degree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23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/>
              <a:t>Learning objectives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203112266"/>
              </p:ext>
            </p:extLst>
          </p:nvPr>
        </p:nvGraphicFramePr>
        <p:xfrm>
          <a:off x="1828800" y="1295400"/>
          <a:ext cx="6629400" cy="48157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4456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Course contents:</a:t>
            </a:r>
            <a:br>
              <a:rPr lang="en-US" b="1" dirty="0" smtClean="0"/>
            </a:br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443599796"/>
              </p:ext>
            </p:extLst>
          </p:nvPr>
        </p:nvGraphicFramePr>
        <p:xfrm>
          <a:off x="533400" y="1225689"/>
          <a:ext cx="8229600" cy="5078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062833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Teaching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readings</a:t>
            </a:r>
            <a:r>
              <a:rPr lang="en-US" dirty="0"/>
              <a:t>, lectures, group discussions, </a:t>
            </a:r>
            <a:r>
              <a:rPr lang="en-US" dirty="0" smtClean="0"/>
              <a:t>and </a:t>
            </a:r>
            <a:r>
              <a:rPr lang="en-US" dirty="0"/>
              <a:t>assignments.</a:t>
            </a:r>
          </a:p>
          <a:p>
            <a:r>
              <a:rPr lang="en-US" dirty="0"/>
              <a:t>Lectures are designed such that ensure greater </a:t>
            </a:r>
            <a:r>
              <a:rPr lang="en-US" dirty="0" smtClean="0"/>
              <a:t> students participation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39899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Evaluation</a:t>
            </a:r>
            <a:br>
              <a:rPr lang="en-US" b="1" dirty="0" smtClean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9729751"/>
              </p:ext>
            </p:extLst>
          </p:nvPr>
        </p:nvGraphicFramePr>
        <p:xfrm>
          <a:off x="457200" y="1600201"/>
          <a:ext cx="8229600" cy="304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6347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Idea for your master thesis </a:t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964847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46240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Presentations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Every </a:t>
            </a:r>
            <a:r>
              <a:rPr lang="en-US" dirty="0"/>
              <a:t>student will give </a:t>
            </a:r>
            <a:r>
              <a:rPr lang="en-US" dirty="0" smtClean="0"/>
              <a:t>2  </a:t>
            </a:r>
            <a:r>
              <a:rPr lang="en-US" dirty="0"/>
              <a:t>presentation about </a:t>
            </a:r>
            <a:r>
              <a:rPr lang="en-US" dirty="0" smtClean="0"/>
              <a:t>a quantitative methods and  your proposal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Quantitative method  </a:t>
            </a:r>
          </a:p>
          <a:p>
            <a:r>
              <a:rPr lang="en-US" dirty="0" smtClean="0"/>
              <a:t> In </a:t>
            </a:r>
            <a:r>
              <a:rPr lang="en-US" dirty="0"/>
              <a:t>the </a:t>
            </a:r>
            <a:r>
              <a:rPr lang="en-US" dirty="0" smtClean="0"/>
              <a:t>presentation </a:t>
            </a:r>
            <a:r>
              <a:rPr lang="en-US" dirty="0"/>
              <a:t>you will explain the statistical test (not necessarily the equations, but </a:t>
            </a:r>
            <a:r>
              <a:rPr lang="en-US" dirty="0" smtClean="0"/>
              <a:t>at least </a:t>
            </a:r>
            <a:r>
              <a:rPr lang="en-US" dirty="0"/>
              <a:t>the intuition behind it). </a:t>
            </a:r>
            <a:endParaRPr lang="en-US" dirty="0" smtClean="0"/>
          </a:p>
          <a:p>
            <a:r>
              <a:rPr lang="en-US" dirty="0" smtClean="0"/>
              <a:t>You </a:t>
            </a:r>
            <a:r>
              <a:rPr lang="en-US" dirty="0"/>
              <a:t>explain for what kind of data and </a:t>
            </a:r>
            <a:r>
              <a:rPr lang="en-US" dirty="0" smtClean="0"/>
              <a:t>research question </a:t>
            </a:r>
            <a:r>
              <a:rPr lang="en-US" dirty="0"/>
              <a:t>the test can be used, what the assumptions are of the test, and </a:t>
            </a:r>
            <a:r>
              <a:rPr lang="en-US" dirty="0" smtClean="0"/>
              <a:t>what conclusions </a:t>
            </a:r>
            <a:r>
              <a:rPr lang="en-US" dirty="0"/>
              <a:t>you can draw from it. 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22178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Presentation rubric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Presentation  does not exceed 30minutes</a:t>
            </a:r>
          </a:p>
          <a:p>
            <a:r>
              <a:rPr lang="en-US" dirty="0" smtClean="0"/>
              <a:t>Enthusiasm and originality/creativity</a:t>
            </a:r>
          </a:p>
          <a:p>
            <a:r>
              <a:rPr lang="en-US" dirty="0" smtClean="0"/>
              <a:t>Clear description of the Model , including some explanation of the logic of Model. </a:t>
            </a:r>
          </a:p>
          <a:p>
            <a:r>
              <a:rPr lang="en-US" dirty="0" smtClean="0"/>
              <a:t>Clear description of data requirements and assumptions of the test</a:t>
            </a:r>
          </a:p>
          <a:p>
            <a:r>
              <a:rPr lang="en-US" dirty="0" smtClean="0"/>
              <a:t> Clear description of conclusions you can draw from this test.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526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Plagiarism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 </a:t>
            </a:r>
            <a:r>
              <a:rPr lang="en-US" dirty="0"/>
              <a:t>is allowed to work together, but you are required to submit your own </a:t>
            </a:r>
            <a:r>
              <a:rPr lang="en-US" dirty="0" smtClean="0"/>
              <a:t>assignments</a:t>
            </a:r>
            <a:r>
              <a:rPr lang="en-US" dirty="0"/>
              <a:t>, and it should be clear that those are your own ideas and </a:t>
            </a:r>
            <a:r>
              <a:rPr lang="en-US" dirty="0" smtClean="0"/>
              <a:t>reasoning.</a:t>
            </a:r>
            <a:endParaRPr lang="en-US" dirty="0"/>
          </a:p>
          <a:p>
            <a:r>
              <a:rPr lang="en-US" dirty="0"/>
              <a:t>This means you are not allowed to submit assignments which look very </a:t>
            </a:r>
            <a:r>
              <a:rPr lang="en-US" dirty="0" smtClean="0"/>
              <a:t>much like </a:t>
            </a:r>
            <a:r>
              <a:rPr lang="en-US" dirty="0"/>
              <a:t>that of a fellow student. </a:t>
            </a:r>
          </a:p>
        </p:txBody>
      </p:sp>
    </p:spTree>
    <p:extLst>
      <p:ext uri="{BB962C8B-B14F-4D97-AF65-F5344CB8AC3E}">
        <p14:creationId xmlns:p14="http://schemas.microsoft.com/office/powerpoint/2010/main" val="34166692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Assessment plan  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5427443"/>
              </p:ext>
            </p:extLst>
          </p:nvPr>
        </p:nvGraphicFramePr>
        <p:xfrm>
          <a:off x="1219200" y="1676400"/>
          <a:ext cx="5867400" cy="36490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00600"/>
                <a:gridCol w="1066800"/>
              </a:tblGrid>
              <a:tr h="34290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>
                          <a:effectLst/>
                        </a:rPr>
                        <a:t>Evaluation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>
                          <a:effectLst/>
                        </a:rPr>
                        <a:t>Grades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 anchor="ctr"/>
                </a:tc>
              </a:tr>
              <a:tr h="34290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>
                          <a:effectLst/>
                        </a:rPr>
                        <a:t>Class participation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 kern="1200">
                          <a:effectLst/>
                        </a:rPr>
                        <a:t>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 anchor="ctr"/>
                </a:tc>
              </a:tr>
              <a:tr h="34290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>
                          <a:effectLst/>
                        </a:rPr>
                        <a:t> presentation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 kern="1200">
                          <a:effectLst/>
                        </a:rPr>
                        <a:t>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 anchor="ctr"/>
                </a:tc>
              </a:tr>
              <a:tr h="3429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>
                          <a:effectLst/>
                        </a:rPr>
                        <a:t>project Idea  first month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 kern="1200">
                          <a:effectLst/>
                        </a:rPr>
                        <a:t>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 anchor="ctr"/>
                </a:tc>
              </a:tr>
              <a:tr h="34290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>
                          <a:effectLst/>
                        </a:rPr>
                        <a:t> Data collection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 kern="1200">
                          <a:effectLst/>
                        </a:rPr>
                        <a:t>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 anchor="ctr"/>
                </a:tc>
              </a:tr>
              <a:tr h="34290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>
                          <a:effectLst/>
                        </a:rPr>
                        <a:t> proposal first draft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 kern="1200">
                          <a:effectLst/>
                        </a:rPr>
                        <a:t>20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 anchor="ctr"/>
                </a:tc>
              </a:tr>
              <a:tr h="34290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>
                          <a:effectLst/>
                        </a:rPr>
                        <a:t> final version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 kern="1200">
                          <a:effectLst/>
                        </a:rPr>
                        <a:t>20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 anchor="ctr"/>
                </a:tc>
              </a:tr>
              <a:tr h="34290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>
                          <a:effectLst/>
                        </a:rPr>
                        <a:t> presentation and discussion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 kern="1200">
                          <a:effectLst/>
                        </a:rPr>
                        <a:t>20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 anchor="ctr"/>
                </a:tc>
              </a:tr>
              <a:tr h="34290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>
                          <a:effectLst/>
                        </a:rPr>
                        <a:t>Total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 kern="1200" dirty="0">
                          <a:effectLst/>
                        </a:rPr>
                        <a:t>100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66397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</TotalTime>
  <Words>534</Words>
  <Application>Microsoft Office PowerPoint</Application>
  <PresentationFormat>On-screen Show (4:3)</PresentationFormat>
  <Paragraphs>67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Research Methodology</vt:lpstr>
      <vt:lpstr>PowerPoint Presentation</vt:lpstr>
      <vt:lpstr>The goal of Research Methodology</vt:lpstr>
      <vt:lpstr>Learning objectives</vt:lpstr>
      <vt:lpstr>Course contents: </vt:lpstr>
      <vt:lpstr>Teaching methods</vt:lpstr>
      <vt:lpstr>Evaluation </vt:lpstr>
      <vt:lpstr>Idea for your master thesis  </vt:lpstr>
      <vt:lpstr>Presentations </vt:lpstr>
      <vt:lpstr>Presentation rubric  </vt:lpstr>
      <vt:lpstr>Plagiarism </vt:lpstr>
      <vt:lpstr>Assessment plan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Methodology</dc:title>
  <dc:creator>Toshiba</dc:creator>
  <cp:lastModifiedBy>Toshiba</cp:lastModifiedBy>
  <cp:revision>15</cp:revision>
  <dcterms:created xsi:type="dcterms:W3CDTF">2017-02-18T15:03:01Z</dcterms:created>
  <dcterms:modified xsi:type="dcterms:W3CDTF">2017-02-19T12:33:35Z</dcterms:modified>
</cp:coreProperties>
</file>